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60" r:id="rId2"/>
    <p:sldId id="270" r:id="rId3"/>
    <p:sldId id="277" r:id="rId4"/>
    <p:sldId id="274" r:id="rId5"/>
    <p:sldId id="275" r:id="rId6"/>
    <p:sldId id="272" r:id="rId7"/>
    <p:sldId id="276" r:id="rId8"/>
  </p:sldIdLst>
  <p:sldSz cx="9906000" cy="6858000" type="A4"/>
  <p:notesSz cx="6858000" cy="9144000"/>
  <p:custDataLst>
    <p:tags r:id="rId11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pos="353" userDrawn="1">
          <p15:clr>
            <a:srgbClr val="A4A3A4"/>
          </p15:clr>
        </p15:guide>
        <p15:guide id="4" pos="5887" userDrawn="1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orient="horz" pos="3702" userDrawn="1">
          <p15:clr>
            <a:srgbClr val="A4A3A4"/>
          </p15:clr>
        </p15:guide>
        <p15:guide id="7" pos="56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1C8CE79-02DF-4A63-A5D8-5D1582C46925}" styleName="Amphia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7" autoAdjust="0"/>
    <p:restoredTop sz="83452" autoAdjust="0"/>
  </p:normalViewPr>
  <p:slideViewPr>
    <p:cSldViewPr showGuides="1">
      <p:cViewPr>
        <p:scale>
          <a:sx n="66" d="100"/>
          <a:sy n="66" d="100"/>
        </p:scale>
        <p:origin x="-2718" y="-774"/>
      </p:cViewPr>
      <p:guideLst>
        <p:guide orient="horz" pos="2160"/>
        <p:guide orient="horz" pos="1003"/>
        <p:guide orient="horz" pos="3702"/>
        <p:guide pos="3120"/>
        <p:guide pos="353"/>
        <p:guide pos="5887"/>
        <p:guide pos="56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B70E8-3968-448C-BD20-6DB490F083A4}" type="datetimeFigureOut">
              <a:rPr lang="nl-NL" smtClean="0"/>
              <a:t>15-1-2019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C87DE-276D-4123-B3FB-1B6C7644F26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488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F51E8-EB59-4B6A-8827-FBC9E3E87252}" type="datetimeFigureOut">
              <a:rPr lang="nl-NL" smtClean="0"/>
              <a:t>15-1-2019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43EDC-6B94-4671-B645-872F05EF8D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971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3EDC-6B94-4671-B645-872F05EF8DA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84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3EDC-6B94-4671-B645-872F05EF8DA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33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3EDC-6B94-4671-B645-872F05EF8DA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334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3EDC-6B94-4671-B645-872F05EF8DA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896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3EDC-6B94-4671-B645-872F05EF8DA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896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3EDC-6B94-4671-B645-872F05EF8DA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4288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43EDC-6B94-4671-B645-872F05EF8DA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428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42"/>
          <a:stretch/>
        </p:blipFill>
        <p:spPr>
          <a:xfrm>
            <a:off x="0" y="-13240"/>
            <a:ext cx="7358141" cy="6871240"/>
          </a:xfrm>
          <a:prstGeom prst="rect">
            <a:avLst/>
          </a:prstGeom>
        </p:spPr>
      </p:pic>
      <p:grpSp>
        <p:nvGrpSpPr>
          <p:cNvPr id="4" name="Groep 3"/>
          <p:cNvGrpSpPr/>
          <p:nvPr userDrawn="1"/>
        </p:nvGrpSpPr>
        <p:grpSpPr>
          <a:xfrm>
            <a:off x="3816302" y="-13240"/>
            <a:ext cx="6089698" cy="6871240"/>
            <a:chOff x="3816302" y="-13240"/>
            <a:chExt cx="6089698" cy="6871240"/>
          </a:xfrm>
        </p:grpSpPr>
        <p:sp>
          <p:nvSpPr>
            <p:cNvPr id="18" name="Vrije vorm 17"/>
            <p:cNvSpPr/>
            <p:nvPr userDrawn="1"/>
          </p:nvSpPr>
          <p:spPr>
            <a:xfrm>
              <a:off x="4817682" y="-13240"/>
              <a:ext cx="5088318" cy="6871240"/>
            </a:xfrm>
            <a:custGeom>
              <a:avLst/>
              <a:gdLst>
                <a:gd name="connsiteX0" fmla="*/ 1712383 w 5611283"/>
                <a:gd name="connsiteY0" fmla="*/ 0 h 7562850"/>
                <a:gd name="connsiteX1" fmla="*/ 5611283 w 5611283"/>
                <a:gd name="connsiteY1" fmla="*/ 0 h 7562850"/>
                <a:gd name="connsiteX2" fmla="*/ 5611283 w 5611283"/>
                <a:gd name="connsiteY2" fmla="*/ 7562850 h 7562850"/>
                <a:gd name="connsiteX3" fmla="*/ 1712383 w 5611283"/>
                <a:gd name="connsiteY3" fmla="*/ 7562850 h 7562850"/>
                <a:gd name="connsiteX4" fmla="*/ 1712383 w 5611283"/>
                <a:gd name="connsiteY4" fmla="*/ 7559623 h 7562850"/>
                <a:gd name="connsiteX5" fmla="*/ 0 w 5611283"/>
                <a:gd name="connsiteY5" fmla="*/ 7559623 h 7562850"/>
                <a:gd name="connsiteX6" fmla="*/ 1712383 w 5611283"/>
                <a:gd name="connsiteY6" fmla="*/ 2498569 h 75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1283" h="7562850">
                  <a:moveTo>
                    <a:pt x="1712383" y="0"/>
                  </a:moveTo>
                  <a:lnTo>
                    <a:pt x="5611283" y="0"/>
                  </a:lnTo>
                  <a:lnTo>
                    <a:pt x="5611283" y="7562850"/>
                  </a:lnTo>
                  <a:lnTo>
                    <a:pt x="1712383" y="7562850"/>
                  </a:lnTo>
                  <a:lnTo>
                    <a:pt x="1712383" y="7559623"/>
                  </a:lnTo>
                  <a:lnTo>
                    <a:pt x="0" y="7559623"/>
                  </a:lnTo>
                  <a:lnTo>
                    <a:pt x="1712383" y="249856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sz="1800"/>
            </a:p>
          </p:txBody>
        </p:sp>
        <p:sp>
          <p:nvSpPr>
            <p:cNvPr id="19" name="object 11"/>
            <p:cNvSpPr/>
            <p:nvPr userDrawn="1"/>
          </p:nvSpPr>
          <p:spPr>
            <a:xfrm>
              <a:off x="3816302" y="-13239"/>
              <a:ext cx="3729831" cy="6871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0" name="Freeform 5"/>
          <p:cNvSpPr>
            <a:spLocks/>
          </p:cNvSpPr>
          <p:nvPr/>
        </p:nvSpPr>
        <p:spPr bwMode="auto">
          <a:xfrm>
            <a:off x="8385840" y="603175"/>
            <a:ext cx="287909" cy="205855"/>
          </a:xfrm>
          <a:custGeom>
            <a:avLst/>
            <a:gdLst>
              <a:gd name="T0" fmla="*/ 505 w 685"/>
              <a:gd name="T1" fmla="*/ 0 h 490"/>
              <a:gd name="T2" fmla="*/ 352 w 685"/>
              <a:gd name="T3" fmla="*/ 71 h 490"/>
              <a:gd name="T4" fmla="*/ 209 w 685"/>
              <a:gd name="T5" fmla="*/ 0 h 490"/>
              <a:gd name="T6" fmla="*/ 85 w 685"/>
              <a:gd name="T7" fmla="*/ 44 h 490"/>
              <a:gd name="T8" fmla="*/ 85 w 685"/>
              <a:gd name="T9" fmla="*/ 5 h 490"/>
              <a:gd name="T10" fmla="*/ 0 w 685"/>
              <a:gd name="T11" fmla="*/ 5 h 490"/>
              <a:gd name="T12" fmla="*/ 0 w 685"/>
              <a:gd name="T13" fmla="*/ 490 h 490"/>
              <a:gd name="T14" fmla="*/ 85 w 685"/>
              <a:gd name="T15" fmla="*/ 490 h 490"/>
              <a:gd name="T16" fmla="*/ 85 w 685"/>
              <a:gd name="T17" fmla="*/ 193 h 490"/>
              <a:gd name="T18" fmla="*/ 193 w 685"/>
              <a:gd name="T19" fmla="*/ 78 h 490"/>
              <a:gd name="T20" fmla="*/ 299 w 685"/>
              <a:gd name="T21" fmla="*/ 193 h 490"/>
              <a:gd name="T22" fmla="*/ 299 w 685"/>
              <a:gd name="T23" fmla="*/ 490 h 490"/>
              <a:gd name="T24" fmla="*/ 385 w 685"/>
              <a:gd name="T25" fmla="*/ 490 h 490"/>
              <a:gd name="T26" fmla="*/ 385 w 685"/>
              <a:gd name="T27" fmla="*/ 186 h 490"/>
              <a:gd name="T28" fmla="*/ 493 w 685"/>
              <a:gd name="T29" fmla="*/ 78 h 490"/>
              <a:gd name="T30" fmla="*/ 599 w 685"/>
              <a:gd name="T31" fmla="*/ 193 h 490"/>
              <a:gd name="T32" fmla="*/ 599 w 685"/>
              <a:gd name="T33" fmla="*/ 490 h 490"/>
              <a:gd name="T34" fmla="*/ 685 w 685"/>
              <a:gd name="T35" fmla="*/ 490 h 490"/>
              <a:gd name="T36" fmla="*/ 685 w 685"/>
              <a:gd name="T37" fmla="*/ 182 h 490"/>
              <a:gd name="T38" fmla="*/ 632 w 685"/>
              <a:gd name="T39" fmla="*/ 46 h 490"/>
              <a:gd name="T40" fmla="*/ 505 w 685"/>
              <a:gd name="T4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5" h="490">
                <a:moveTo>
                  <a:pt x="505" y="0"/>
                </a:moveTo>
                <a:cubicBezTo>
                  <a:pt x="442" y="0"/>
                  <a:pt x="390" y="24"/>
                  <a:pt x="352" y="71"/>
                </a:cubicBezTo>
                <a:cubicBezTo>
                  <a:pt x="322" y="24"/>
                  <a:pt x="272" y="0"/>
                  <a:pt x="209" y="0"/>
                </a:cubicBezTo>
                <a:cubicBezTo>
                  <a:pt x="160" y="0"/>
                  <a:pt x="118" y="15"/>
                  <a:pt x="85" y="44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90"/>
                  <a:pt x="0" y="490"/>
                  <a:pt x="0" y="490"/>
                </a:cubicBezTo>
                <a:cubicBezTo>
                  <a:pt x="85" y="490"/>
                  <a:pt x="85" y="490"/>
                  <a:pt x="85" y="490"/>
                </a:cubicBezTo>
                <a:cubicBezTo>
                  <a:pt x="85" y="193"/>
                  <a:pt x="85" y="193"/>
                  <a:pt x="85" y="193"/>
                </a:cubicBezTo>
                <a:cubicBezTo>
                  <a:pt x="85" y="120"/>
                  <a:pt x="125" y="78"/>
                  <a:pt x="193" y="78"/>
                </a:cubicBezTo>
                <a:cubicBezTo>
                  <a:pt x="262" y="78"/>
                  <a:pt x="299" y="119"/>
                  <a:pt x="299" y="193"/>
                </a:cubicBezTo>
                <a:cubicBezTo>
                  <a:pt x="299" y="490"/>
                  <a:pt x="299" y="490"/>
                  <a:pt x="299" y="490"/>
                </a:cubicBezTo>
                <a:cubicBezTo>
                  <a:pt x="385" y="490"/>
                  <a:pt x="385" y="490"/>
                  <a:pt x="385" y="490"/>
                </a:cubicBezTo>
                <a:cubicBezTo>
                  <a:pt x="385" y="186"/>
                  <a:pt x="385" y="186"/>
                  <a:pt x="385" y="186"/>
                </a:cubicBezTo>
                <a:cubicBezTo>
                  <a:pt x="385" y="119"/>
                  <a:pt x="426" y="78"/>
                  <a:pt x="493" y="78"/>
                </a:cubicBezTo>
                <a:cubicBezTo>
                  <a:pt x="561" y="78"/>
                  <a:pt x="599" y="119"/>
                  <a:pt x="599" y="193"/>
                </a:cubicBezTo>
                <a:cubicBezTo>
                  <a:pt x="599" y="490"/>
                  <a:pt x="599" y="490"/>
                  <a:pt x="599" y="490"/>
                </a:cubicBezTo>
                <a:cubicBezTo>
                  <a:pt x="685" y="490"/>
                  <a:pt x="685" y="490"/>
                  <a:pt x="685" y="490"/>
                </a:cubicBezTo>
                <a:cubicBezTo>
                  <a:pt x="685" y="182"/>
                  <a:pt x="685" y="182"/>
                  <a:pt x="685" y="182"/>
                </a:cubicBezTo>
                <a:cubicBezTo>
                  <a:pt x="685" y="126"/>
                  <a:pt x="667" y="80"/>
                  <a:pt x="632" y="46"/>
                </a:cubicBezTo>
                <a:cubicBezTo>
                  <a:pt x="601" y="16"/>
                  <a:pt x="556" y="0"/>
                  <a:pt x="505" y="0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8725572" y="603175"/>
            <a:ext cx="162668" cy="293667"/>
          </a:xfrm>
          <a:custGeom>
            <a:avLst/>
            <a:gdLst>
              <a:gd name="T0" fmla="*/ 208 w 388"/>
              <a:gd name="T1" fmla="*/ 0 h 698"/>
              <a:gd name="T2" fmla="*/ 85 w 388"/>
              <a:gd name="T3" fmla="*/ 46 h 698"/>
              <a:gd name="T4" fmla="*/ 85 w 388"/>
              <a:gd name="T5" fmla="*/ 5 h 698"/>
              <a:gd name="T6" fmla="*/ 0 w 388"/>
              <a:gd name="T7" fmla="*/ 5 h 698"/>
              <a:gd name="T8" fmla="*/ 0 w 388"/>
              <a:gd name="T9" fmla="*/ 698 h 698"/>
              <a:gd name="T10" fmla="*/ 85 w 388"/>
              <a:gd name="T11" fmla="*/ 698 h 698"/>
              <a:gd name="T12" fmla="*/ 85 w 388"/>
              <a:gd name="T13" fmla="*/ 449 h 698"/>
              <a:gd name="T14" fmla="*/ 208 w 388"/>
              <a:gd name="T15" fmla="*/ 495 h 698"/>
              <a:gd name="T16" fmla="*/ 328 w 388"/>
              <a:gd name="T17" fmla="*/ 452 h 698"/>
              <a:gd name="T18" fmla="*/ 388 w 388"/>
              <a:gd name="T19" fmla="*/ 247 h 698"/>
              <a:gd name="T20" fmla="*/ 328 w 388"/>
              <a:gd name="T21" fmla="*/ 43 h 698"/>
              <a:gd name="T22" fmla="*/ 208 w 388"/>
              <a:gd name="T23" fmla="*/ 0 h 698"/>
              <a:gd name="T24" fmla="*/ 194 w 388"/>
              <a:gd name="T25" fmla="*/ 78 h 698"/>
              <a:gd name="T26" fmla="*/ 302 w 388"/>
              <a:gd name="T27" fmla="*/ 247 h 698"/>
              <a:gd name="T28" fmla="*/ 194 w 388"/>
              <a:gd name="T29" fmla="*/ 417 h 698"/>
              <a:gd name="T30" fmla="*/ 85 w 388"/>
              <a:gd name="T31" fmla="*/ 247 h 698"/>
              <a:gd name="T32" fmla="*/ 194 w 388"/>
              <a:gd name="T33" fmla="*/ 78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98">
                <a:moveTo>
                  <a:pt x="208" y="0"/>
                </a:moveTo>
                <a:cubicBezTo>
                  <a:pt x="168" y="0"/>
                  <a:pt x="125" y="6"/>
                  <a:pt x="85" y="46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98"/>
                  <a:pt x="0" y="698"/>
                  <a:pt x="0" y="698"/>
                </a:cubicBezTo>
                <a:cubicBezTo>
                  <a:pt x="85" y="698"/>
                  <a:pt x="85" y="698"/>
                  <a:pt x="85" y="698"/>
                </a:cubicBezTo>
                <a:cubicBezTo>
                  <a:pt x="85" y="449"/>
                  <a:pt x="85" y="449"/>
                  <a:pt x="85" y="449"/>
                </a:cubicBezTo>
                <a:cubicBezTo>
                  <a:pt x="126" y="489"/>
                  <a:pt x="170" y="495"/>
                  <a:pt x="208" y="495"/>
                </a:cubicBezTo>
                <a:cubicBezTo>
                  <a:pt x="256" y="495"/>
                  <a:pt x="301" y="479"/>
                  <a:pt x="328" y="452"/>
                </a:cubicBezTo>
                <a:cubicBezTo>
                  <a:pt x="382" y="399"/>
                  <a:pt x="388" y="310"/>
                  <a:pt x="388" y="247"/>
                </a:cubicBezTo>
                <a:cubicBezTo>
                  <a:pt x="388" y="185"/>
                  <a:pt x="382" y="96"/>
                  <a:pt x="328" y="43"/>
                </a:cubicBezTo>
                <a:cubicBezTo>
                  <a:pt x="301" y="16"/>
                  <a:pt x="256" y="0"/>
                  <a:pt x="208" y="0"/>
                </a:cubicBezTo>
                <a:moveTo>
                  <a:pt x="194" y="78"/>
                </a:moveTo>
                <a:cubicBezTo>
                  <a:pt x="289" y="78"/>
                  <a:pt x="302" y="159"/>
                  <a:pt x="302" y="247"/>
                </a:cubicBezTo>
                <a:cubicBezTo>
                  <a:pt x="302" y="336"/>
                  <a:pt x="289" y="417"/>
                  <a:pt x="194" y="417"/>
                </a:cubicBezTo>
                <a:cubicBezTo>
                  <a:pt x="118" y="417"/>
                  <a:pt x="85" y="366"/>
                  <a:pt x="85" y="247"/>
                </a:cubicBezTo>
                <a:cubicBezTo>
                  <a:pt x="85" y="129"/>
                  <a:pt x="118" y="78"/>
                  <a:pt x="194" y="78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8932867" y="519681"/>
            <a:ext cx="161229" cy="289349"/>
          </a:xfrm>
          <a:custGeom>
            <a:avLst/>
            <a:gdLst>
              <a:gd name="T0" fmla="*/ 208 w 384"/>
              <a:gd name="T1" fmla="*/ 197 h 687"/>
              <a:gd name="T2" fmla="*/ 86 w 384"/>
              <a:gd name="T3" fmla="*/ 241 h 687"/>
              <a:gd name="T4" fmla="*/ 86 w 384"/>
              <a:gd name="T5" fmla="*/ 0 h 687"/>
              <a:gd name="T6" fmla="*/ 0 w 384"/>
              <a:gd name="T7" fmla="*/ 0 h 687"/>
              <a:gd name="T8" fmla="*/ 0 w 384"/>
              <a:gd name="T9" fmla="*/ 687 h 687"/>
              <a:gd name="T10" fmla="*/ 86 w 384"/>
              <a:gd name="T11" fmla="*/ 687 h 687"/>
              <a:gd name="T12" fmla="*/ 86 w 384"/>
              <a:gd name="T13" fmla="*/ 389 h 687"/>
              <a:gd name="T14" fmla="*/ 193 w 384"/>
              <a:gd name="T15" fmla="*/ 275 h 687"/>
              <a:gd name="T16" fmla="*/ 298 w 384"/>
              <a:gd name="T17" fmla="*/ 389 h 687"/>
              <a:gd name="T18" fmla="*/ 298 w 384"/>
              <a:gd name="T19" fmla="*/ 687 h 687"/>
              <a:gd name="T20" fmla="*/ 384 w 384"/>
              <a:gd name="T21" fmla="*/ 687 h 687"/>
              <a:gd name="T22" fmla="*/ 384 w 384"/>
              <a:gd name="T23" fmla="*/ 378 h 687"/>
              <a:gd name="T24" fmla="*/ 208 w 384"/>
              <a:gd name="T25" fmla="*/ 197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4" h="687">
                <a:moveTo>
                  <a:pt x="208" y="197"/>
                </a:moveTo>
                <a:cubicBezTo>
                  <a:pt x="159" y="197"/>
                  <a:pt x="118" y="212"/>
                  <a:pt x="86" y="241"/>
                </a:cubicBezTo>
                <a:cubicBezTo>
                  <a:pt x="86" y="0"/>
                  <a:pt x="86" y="0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87"/>
                  <a:pt x="0" y="687"/>
                  <a:pt x="0" y="687"/>
                </a:cubicBezTo>
                <a:cubicBezTo>
                  <a:pt x="86" y="687"/>
                  <a:pt x="86" y="687"/>
                  <a:pt x="86" y="687"/>
                </a:cubicBezTo>
                <a:cubicBezTo>
                  <a:pt x="86" y="389"/>
                  <a:pt x="86" y="389"/>
                  <a:pt x="86" y="389"/>
                </a:cubicBezTo>
                <a:cubicBezTo>
                  <a:pt x="86" y="317"/>
                  <a:pt x="125" y="275"/>
                  <a:pt x="193" y="275"/>
                </a:cubicBezTo>
                <a:cubicBezTo>
                  <a:pt x="261" y="275"/>
                  <a:pt x="298" y="316"/>
                  <a:pt x="298" y="389"/>
                </a:cubicBezTo>
                <a:cubicBezTo>
                  <a:pt x="298" y="687"/>
                  <a:pt x="298" y="687"/>
                  <a:pt x="298" y="687"/>
                </a:cubicBezTo>
                <a:cubicBezTo>
                  <a:pt x="384" y="687"/>
                  <a:pt x="384" y="687"/>
                  <a:pt x="384" y="687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4" y="266"/>
                  <a:pt x="317" y="197"/>
                  <a:pt x="208" y="197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145921" y="606050"/>
            <a:ext cx="35988" cy="202976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46" y="453458"/>
            <a:ext cx="403073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145921" y="519681"/>
            <a:ext cx="35988" cy="40307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9" y="453458"/>
            <a:ext cx="405952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5" y="460656"/>
            <a:ext cx="372842" cy="4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446800" y="5955048"/>
            <a:ext cx="3938400" cy="200952"/>
          </a:xfrm>
        </p:spPr>
        <p:txBody>
          <a:bodyPr anchor="b">
            <a:spAutoFit/>
          </a:bodyPr>
          <a:lstStyle>
            <a:lvl1pPr algn="r">
              <a:defRPr kumimoji="0" lang="nl-NL" sz="1451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nl-NL" dirty="0" smtClean="0"/>
              <a:t>Klik voor 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46800" y="6166801"/>
            <a:ext cx="3938400" cy="245580"/>
          </a:xfrm>
        </p:spPr>
        <p:txBody>
          <a:bodyPr>
            <a:spAutoFit/>
          </a:bodyPr>
          <a:lstStyle>
            <a:lvl1pPr marL="0" indent="0" algn="r">
              <a:buNone/>
              <a:defRPr kumimoji="0" lang="nl-NL" sz="1451" b="1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 dirty="0" smtClean="0"/>
              <a:t>Klik voor 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2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6" name="Holder 4"/>
          <p:cNvSpPr>
            <a:spLocks noGrp="1"/>
          </p:cNvSpPr>
          <p:nvPr>
            <p:ph type="ftr" sz="quarter" idx="3"/>
          </p:nvPr>
        </p:nvSpPr>
        <p:spPr>
          <a:xfrm>
            <a:off x="2095834" y="6628702"/>
            <a:ext cx="5714332" cy="19536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smtClean="0"/>
              <a:t>Ruimte voor de voettekst</a:t>
            </a:r>
            <a:endParaRPr lang="nl-NL" dirty="0"/>
          </a:p>
        </p:txBody>
      </p:sp>
      <p:sp>
        <p:nvSpPr>
          <p:cNvPr id="7" name="Holder 5"/>
          <p:cNvSpPr>
            <a:spLocks noGrp="1"/>
          </p:cNvSpPr>
          <p:nvPr>
            <p:ph type="dt" sz="half" idx="2"/>
          </p:nvPr>
        </p:nvSpPr>
        <p:spPr>
          <a:xfrm>
            <a:off x="572998" y="6628702"/>
            <a:ext cx="1600534" cy="19536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85EF8CB-19FE-4BDB-89A0-99C709C81AD8}" type="datetime1">
              <a:rPr lang="nl-NL" smtClean="0"/>
              <a:t>15-1-2019</a:t>
            </a:fld>
            <a:endParaRPr lang="en-US"/>
          </a:p>
        </p:txBody>
      </p:sp>
      <p:sp>
        <p:nvSpPr>
          <p:cNvPr id="8" name="Holder 6"/>
          <p:cNvSpPr>
            <a:spLocks noGrp="1"/>
          </p:cNvSpPr>
          <p:nvPr>
            <p:ph type="sldNum" sz="quarter" idx="4"/>
          </p:nvPr>
        </p:nvSpPr>
        <p:spPr>
          <a:xfrm>
            <a:off x="9088297" y="6628702"/>
            <a:ext cx="733682" cy="19536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57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4"/>
          <p:cNvSpPr>
            <a:spLocks noGrp="1"/>
          </p:cNvSpPr>
          <p:nvPr>
            <p:ph type="ftr" sz="quarter" idx="3"/>
          </p:nvPr>
        </p:nvSpPr>
        <p:spPr>
          <a:xfrm>
            <a:off x="2095834" y="6628702"/>
            <a:ext cx="5714332" cy="19536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smtClean="0"/>
              <a:t>Ruimte voor de voettekst</a:t>
            </a:r>
            <a:endParaRPr lang="nl-NL" dirty="0"/>
          </a:p>
        </p:txBody>
      </p:sp>
      <p:sp>
        <p:nvSpPr>
          <p:cNvPr id="6" name="Holder 5"/>
          <p:cNvSpPr>
            <a:spLocks noGrp="1"/>
          </p:cNvSpPr>
          <p:nvPr>
            <p:ph type="dt" sz="half" idx="2"/>
          </p:nvPr>
        </p:nvSpPr>
        <p:spPr>
          <a:xfrm>
            <a:off x="572998" y="6628702"/>
            <a:ext cx="1600534" cy="19536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7CDD257-3128-44EE-B276-CF2B26BCBBFD}" type="datetime1">
              <a:rPr lang="nl-NL" smtClean="0"/>
              <a:t>15-1-2019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4"/>
          </p:nvPr>
        </p:nvSpPr>
        <p:spPr>
          <a:xfrm>
            <a:off x="9088297" y="6628702"/>
            <a:ext cx="733682" cy="19536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71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2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7213600" cy="6857999"/>
          </a:xfrm>
          <a:prstGeom prst="rect">
            <a:avLst/>
          </a:prstGeom>
        </p:spPr>
      </p:pic>
      <p:grpSp>
        <p:nvGrpSpPr>
          <p:cNvPr id="4" name="Groep 3"/>
          <p:cNvGrpSpPr/>
          <p:nvPr userDrawn="1"/>
        </p:nvGrpSpPr>
        <p:grpSpPr>
          <a:xfrm>
            <a:off x="3816302" y="-13240"/>
            <a:ext cx="6089698" cy="6871240"/>
            <a:chOff x="3816302" y="-13240"/>
            <a:chExt cx="6089698" cy="6871240"/>
          </a:xfrm>
        </p:grpSpPr>
        <p:sp>
          <p:nvSpPr>
            <p:cNvPr id="18" name="Vrije vorm 17"/>
            <p:cNvSpPr/>
            <p:nvPr userDrawn="1"/>
          </p:nvSpPr>
          <p:spPr>
            <a:xfrm>
              <a:off x="4817682" y="-13240"/>
              <a:ext cx="5088318" cy="6871240"/>
            </a:xfrm>
            <a:custGeom>
              <a:avLst/>
              <a:gdLst>
                <a:gd name="connsiteX0" fmla="*/ 1712383 w 5611283"/>
                <a:gd name="connsiteY0" fmla="*/ 0 h 7562850"/>
                <a:gd name="connsiteX1" fmla="*/ 5611283 w 5611283"/>
                <a:gd name="connsiteY1" fmla="*/ 0 h 7562850"/>
                <a:gd name="connsiteX2" fmla="*/ 5611283 w 5611283"/>
                <a:gd name="connsiteY2" fmla="*/ 7562850 h 7562850"/>
                <a:gd name="connsiteX3" fmla="*/ 1712383 w 5611283"/>
                <a:gd name="connsiteY3" fmla="*/ 7562850 h 7562850"/>
                <a:gd name="connsiteX4" fmla="*/ 1712383 w 5611283"/>
                <a:gd name="connsiteY4" fmla="*/ 7559623 h 7562850"/>
                <a:gd name="connsiteX5" fmla="*/ 0 w 5611283"/>
                <a:gd name="connsiteY5" fmla="*/ 7559623 h 7562850"/>
                <a:gd name="connsiteX6" fmla="*/ 1712383 w 5611283"/>
                <a:gd name="connsiteY6" fmla="*/ 2498569 h 75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1283" h="7562850">
                  <a:moveTo>
                    <a:pt x="1712383" y="0"/>
                  </a:moveTo>
                  <a:lnTo>
                    <a:pt x="5611283" y="0"/>
                  </a:lnTo>
                  <a:lnTo>
                    <a:pt x="5611283" y="7562850"/>
                  </a:lnTo>
                  <a:lnTo>
                    <a:pt x="1712383" y="7562850"/>
                  </a:lnTo>
                  <a:lnTo>
                    <a:pt x="1712383" y="7559623"/>
                  </a:lnTo>
                  <a:lnTo>
                    <a:pt x="0" y="7559623"/>
                  </a:lnTo>
                  <a:lnTo>
                    <a:pt x="1712383" y="249856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sz="1800"/>
            </a:p>
          </p:txBody>
        </p:sp>
        <p:sp>
          <p:nvSpPr>
            <p:cNvPr id="19" name="object 11"/>
            <p:cNvSpPr/>
            <p:nvPr userDrawn="1"/>
          </p:nvSpPr>
          <p:spPr>
            <a:xfrm>
              <a:off x="3816302" y="-13239"/>
              <a:ext cx="3729831" cy="6871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0" name="Freeform 5"/>
          <p:cNvSpPr>
            <a:spLocks/>
          </p:cNvSpPr>
          <p:nvPr/>
        </p:nvSpPr>
        <p:spPr bwMode="auto">
          <a:xfrm>
            <a:off x="8385840" y="603175"/>
            <a:ext cx="287909" cy="205855"/>
          </a:xfrm>
          <a:custGeom>
            <a:avLst/>
            <a:gdLst>
              <a:gd name="T0" fmla="*/ 505 w 685"/>
              <a:gd name="T1" fmla="*/ 0 h 490"/>
              <a:gd name="T2" fmla="*/ 352 w 685"/>
              <a:gd name="T3" fmla="*/ 71 h 490"/>
              <a:gd name="T4" fmla="*/ 209 w 685"/>
              <a:gd name="T5" fmla="*/ 0 h 490"/>
              <a:gd name="T6" fmla="*/ 85 w 685"/>
              <a:gd name="T7" fmla="*/ 44 h 490"/>
              <a:gd name="T8" fmla="*/ 85 w 685"/>
              <a:gd name="T9" fmla="*/ 5 h 490"/>
              <a:gd name="T10" fmla="*/ 0 w 685"/>
              <a:gd name="T11" fmla="*/ 5 h 490"/>
              <a:gd name="T12" fmla="*/ 0 w 685"/>
              <a:gd name="T13" fmla="*/ 490 h 490"/>
              <a:gd name="T14" fmla="*/ 85 w 685"/>
              <a:gd name="T15" fmla="*/ 490 h 490"/>
              <a:gd name="T16" fmla="*/ 85 w 685"/>
              <a:gd name="T17" fmla="*/ 193 h 490"/>
              <a:gd name="T18" fmla="*/ 193 w 685"/>
              <a:gd name="T19" fmla="*/ 78 h 490"/>
              <a:gd name="T20" fmla="*/ 299 w 685"/>
              <a:gd name="T21" fmla="*/ 193 h 490"/>
              <a:gd name="T22" fmla="*/ 299 w 685"/>
              <a:gd name="T23" fmla="*/ 490 h 490"/>
              <a:gd name="T24" fmla="*/ 385 w 685"/>
              <a:gd name="T25" fmla="*/ 490 h 490"/>
              <a:gd name="T26" fmla="*/ 385 w 685"/>
              <a:gd name="T27" fmla="*/ 186 h 490"/>
              <a:gd name="T28" fmla="*/ 493 w 685"/>
              <a:gd name="T29" fmla="*/ 78 h 490"/>
              <a:gd name="T30" fmla="*/ 599 w 685"/>
              <a:gd name="T31" fmla="*/ 193 h 490"/>
              <a:gd name="T32" fmla="*/ 599 w 685"/>
              <a:gd name="T33" fmla="*/ 490 h 490"/>
              <a:gd name="T34" fmla="*/ 685 w 685"/>
              <a:gd name="T35" fmla="*/ 490 h 490"/>
              <a:gd name="T36" fmla="*/ 685 w 685"/>
              <a:gd name="T37" fmla="*/ 182 h 490"/>
              <a:gd name="T38" fmla="*/ 632 w 685"/>
              <a:gd name="T39" fmla="*/ 46 h 490"/>
              <a:gd name="T40" fmla="*/ 505 w 685"/>
              <a:gd name="T4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5" h="490">
                <a:moveTo>
                  <a:pt x="505" y="0"/>
                </a:moveTo>
                <a:cubicBezTo>
                  <a:pt x="442" y="0"/>
                  <a:pt x="390" y="24"/>
                  <a:pt x="352" y="71"/>
                </a:cubicBezTo>
                <a:cubicBezTo>
                  <a:pt x="322" y="24"/>
                  <a:pt x="272" y="0"/>
                  <a:pt x="209" y="0"/>
                </a:cubicBezTo>
                <a:cubicBezTo>
                  <a:pt x="160" y="0"/>
                  <a:pt x="118" y="15"/>
                  <a:pt x="85" y="44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90"/>
                  <a:pt x="0" y="490"/>
                  <a:pt x="0" y="490"/>
                </a:cubicBezTo>
                <a:cubicBezTo>
                  <a:pt x="85" y="490"/>
                  <a:pt x="85" y="490"/>
                  <a:pt x="85" y="490"/>
                </a:cubicBezTo>
                <a:cubicBezTo>
                  <a:pt x="85" y="193"/>
                  <a:pt x="85" y="193"/>
                  <a:pt x="85" y="193"/>
                </a:cubicBezTo>
                <a:cubicBezTo>
                  <a:pt x="85" y="120"/>
                  <a:pt x="125" y="78"/>
                  <a:pt x="193" y="78"/>
                </a:cubicBezTo>
                <a:cubicBezTo>
                  <a:pt x="262" y="78"/>
                  <a:pt x="299" y="119"/>
                  <a:pt x="299" y="193"/>
                </a:cubicBezTo>
                <a:cubicBezTo>
                  <a:pt x="299" y="490"/>
                  <a:pt x="299" y="490"/>
                  <a:pt x="299" y="490"/>
                </a:cubicBezTo>
                <a:cubicBezTo>
                  <a:pt x="385" y="490"/>
                  <a:pt x="385" y="490"/>
                  <a:pt x="385" y="490"/>
                </a:cubicBezTo>
                <a:cubicBezTo>
                  <a:pt x="385" y="186"/>
                  <a:pt x="385" y="186"/>
                  <a:pt x="385" y="186"/>
                </a:cubicBezTo>
                <a:cubicBezTo>
                  <a:pt x="385" y="119"/>
                  <a:pt x="426" y="78"/>
                  <a:pt x="493" y="78"/>
                </a:cubicBezTo>
                <a:cubicBezTo>
                  <a:pt x="561" y="78"/>
                  <a:pt x="599" y="119"/>
                  <a:pt x="599" y="193"/>
                </a:cubicBezTo>
                <a:cubicBezTo>
                  <a:pt x="599" y="490"/>
                  <a:pt x="599" y="490"/>
                  <a:pt x="599" y="490"/>
                </a:cubicBezTo>
                <a:cubicBezTo>
                  <a:pt x="685" y="490"/>
                  <a:pt x="685" y="490"/>
                  <a:pt x="685" y="490"/>
                </a:cubicBezTo>
                <a:cubicBezTo>
                  <a:pt x="685" y="182"/>
                  <a:pt x="685" y="182"/>
                  <a:pt x="685" y="182"/>
                </a:cubicBezTo>
                <a:cubicBezTo>
                  <a:pt x="685" y="126"/>
                  <a:pt x="667" y="80"/>
                  <a:pt x="632" y="46"/>
                </a:cubicBezTo>
                <a:cubicBezTo>
                  <a:pt x="601" y="16"/>
                  <a:pt x="556" y="0"/>
                  <a:pt x="505" y="0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8725572" y="603175"/>
            <a:ext cx="162668" cy="293667"/>
          </a:xfrm>
          <a:custGeom>
            <a:avLst/>
            <a:gdLst>
              <a:gd name="T0" fmla="*/ 208 w 388"/>
              <a:gd name="T1" fmla="*/ 0 h 698"/>
              <a:gd name="T2" fmla="*/ 85 w 388"/>
              <a:gd name="T3" fmla="*/ 46 h 698"/>
              <a:gd name="T4" fmla="*/ 85 w 388"/>
              <a:gd name="T5" fmla="*/ 5 h 698"/>
              <a:gd name="T6" fmla="*/ 0 w 388"/>
              <a:gd name="T7" fmla="*/ 5 h 698"/>
              <a:gd name="T8" fmla="*/ 0 w 388"/>
              <a:gd name="T9" fmla="*/ 698 h 698"/>
              <a:gd name="T10" fmla="*/ 85 w 388"/>
              <a:gd name="T11" fmla="*/ 698 h 698"/>
              <a:gd name="T12" fmla="*/ 85 w 388"/>
              <a:gd name="T13" fmla="*/ 449 h 698"/>
              <a:gd name="T14" fmla="*/ 208 w 388"/>
              <a:gd name="T15" fmla="*/ 495 h 698"/>
              <a:gd name="T16" fmla="*/ 328 w 388"/>
              <a:gd name="T17" fmla="*/ 452 h 698"/>
              <a:gd name="T18" fmla="*/ 388 w 388"/>
              <a:gd name="T19" fmla="*/ 247 h 698"/>
              <a:gd name="T20" fmla="*/ 328 w 388"/>
              <a:gd name="T21" fmla="*/ 43 h 698"/>
              <a:gd name="T22" fmla="*/ 208 w 388"/>
              <a:gd name="T23" fmla="*/ 0 h 698"/>
              <a:gd name="T24" fmla="*/ 194 w 388"/>
              <a:gd name="T25" fmla="*/ 78 h 698"/>
              <a:gd name="T26" fmla="*/ 302 w 388"/>
              <a:gd name="T27" fmla="*/ 247 h 698"/>
              <a:gd name="T28" fmla="*/ 194 w 388"/>
              <a:gd name="T29" fmla="*/ 417 h 698"/>
              <a:gd name="T30" fmla="*/ 85 w 388"/>
              <a:gd name="T31" fmla="*/ 247 h 698"/>
              <a:gd name="T32" fmla="*/ 194 w 388"/>
              <a:gd name="T33" fmla="*/ 78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98">
                <a:moveTo>
                  <a:pt x="208" y="0"/>
                </a:moveTo>
                <a:cubicBezTo>
                  <a:pt x="168" y="0"/>
                  <a:pt x="125" y="6"/>
                  <a:pt x="85" y="46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98"/>
                  <a:pt x="0" y="698"/>
                  <a:pt x="0" y="698"/>
                </a:cubicBezTo>
                <a:cubicBezTo>
                  <a:pt x="85" y="698"/>
                  <a:pt x="85" y="698"/>
                  <a:pt x="85" y="698"/>
                </a:cubicBezTo>
                <a:cubicBezTo>
                  <a:pt x="85" y="449"/>
                  <a:pt x="85" y="449"/>
                  <a:pt x="85" y="449"/>
                </a:cubicBezTo>
                <a:cubicBezTo>
                  <a:pt x="126" y="489"/>
                  <a:pt x="170" y="495"/>
                  <a:pt x="208" y="495"/>
                </a:cubicBezTo>
                <a:cubicBezTo>
                  <a:pt x="256" y="495"/>
                  <a:pt x="301" y="479"/>
                  <a:pt x="328" y="452"/>
                </a:cubicBezTo>
                <a:cubicBezTo>
                  <a:pt x="382" y="399"/>
                  <a:pt x="388" y="310"/>
                  <a:pt x="388" y="247"/>
                </a:cubicBezTo>
                <a:cubicBezTo>
                  <a:pt x="388" y="185"/>
                  <a:pt x="382" y="96"/>
                  <a:pt x="328" y="43"/>
                </a:cubicBezTo>
                <a:cubicBezTo>
                  <a:pt x="301" y="16"/>
                  <a:pt x="256" y="0"/>
                  <a:pt x="208" y="0"/>
                </a:cubicBezTo>
                <a:moveTo>
                  <a:pt x="194" y="78"/>
                </a:moveTo>
                <a:cubicBezTo>
                  <a:pt x="289" y="78"/>
                  <a:pt x="302" y="159"/>
                  <a:pt x="302" y="247"/>
                </a:cubicBezTo>
                <a:cubicBezTo>
                  <a:pt x="302" y="336"/>
                  <a:pt x="289" y="417"/>
                  <a:pt x="194" y="417"/>
                </a:cubicBezTo>
                <a:cubicBezTo>
                  <a:pt x="118" y="417"/>
                  <a:pt x="85" y="366"/>
                  <a:pt x="85" y="247"/>
                </a:cubicBezTo>
                <a:cubicBezTo>
                  <a:pt x="85" y="129"/>
                  <a:pt x="118" y="78"/>
                  <a:pt x="194" y="78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8932867" y="519681"/>
            <a:ext cx="161229" cy="289349"/>
          </a:xfrm>
          <a:custGeom>
            <a:avLst/>
            <a:gdLst>
              <a:gd name="T0" fmla="*/ 208 w 384"/>
              <a:gd name="T1" fmla="*/ 197 h 687"/>
              <a:gd name="T2" fmla="*/ 86 w 384"/>
              <a:gd name="T3" fmla="*/ 241 h 687"/>
              <a:gd name="T4" fmla="*/ 86 w 384"/>
              <a:gd name="T5" fmla="*/ 0 h 687"/>
              <a:gd name="T6" fmla="*/ 0 w 384"/>
              <a:gd name="T7" fmla="*/ 0 h 687"/>
              <a:gd name="T8" fmla="*/ 0 w 384"/>
              <a:gd name="T9" fmla="*/ 687 h 687"/>
              <a:gd name="T10" fmla="*/ 86 w 384"/>
              <a:gd name="T11" fmla="*/ 687 h 687"/>
              <a:gd name="T12" fmla="*/ 86 w 384"/>
              <a:gd name="T13" fmla="*/ 389 h 687"/>
              <a:gd name="T14" fmla="*/ 193 w 384"/>
              <a:gd name="T15" fmla="*/ 275 h 687"/>
              <a:gd name="T16" fmla="*/ 298 w 384"/>
              <a:gd name="T17" fmla="*/ 389 h 687"/>
              <a:gd name="T18" fmla="*/ 298 w 384"/>
              <a:gd name="T19" fmla="*/ 687 h 687"/>
              <a:gd name="T20" fmla="*/ 384 w 384"/>
              <a:gd name="T21" fmla="*/ 687 h 687"/>
              <a:gd name="T22" fmla="*/ 384 w 384"/>
              <a:gd name="T23" fmla="*/ 378 h 687"/>
              <a:gd name="T24" fmla="*/ 208 w 384"/>
              <a:gd name="T25" fmla="*/ 197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4" h="687">
                <a:moveTo>
                  <a:pt x="208" y="197"/>
                </a:moveTo>
                <a:cubicBezTo>
                  <a:pt x="159" y="197"/>
                  <a:pt x="118" y="212"/>
                  <a:pt x="86" y="241"/>
                </a:cubicBezTo>
                <a:cubicBezTo>
                  <a:pt x="86" y="0"/>
                  <a:pt x="86" y="0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87"/>
                  <a:pt x="0" y="687"/>
                  <a:pt x="0" y="687"/>
                </a:cubicBezTo>
                <a:cubicBezTo>
                  <a:pt x="86" y="687"/>
                  <a:pt x="86" y="687"/>
                  <a:pt x="86" y="687"/>
                </a:cubicBezTo>
                <a:cubicBezTo>
                  <a:pt x="86" y="389"/>
                  <a:pt x="86" y="389"/>
                  <a:pt x="86" y="389"/>
                </a:cubicBezTo>
                <a:cubicBezTo>
                  <a:pt x="86" y="317"/>
                  <a:pt x="125" y="275"/>
                  <a:pt x="193" y="275"/>
                </a:cubicBezTo>
                <a:cubicBezTo>
                  <a:pt x="261" y="275"/>
                  <a:pt x="298" y="316"/>
                  <a:pt x="298" y="389"/>
                </a:cubicBezTo>
                <a:cubicBezTo>
                  <a:pt x="298" y="687"/>
                  <a:pt x="298" y="687"/>
                  <a:pt x="298" y="687"/>
                </a:cubicBezTo>
                <a:cubicBezTo>
                  <a:pt x="384" y="687"/>
                  <a:pt x="384" y="687"/>
                  <a:pt x="384" y="687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4" y="266"/>
                  <a:pt x="317" y="197"/>
                  <a:pt x="208" y="197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145921" y="606050"/>
            <a:ext cx="35988" cy="202976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46" y="453458"/>
            <a:ext cx="403073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145921" y="519681"/>
            <a:ext cx="35988" cy="40307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9" y="453458"/>
            <a:ext cx="405952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5" y="460656"/>
            <a:ext cx="372842" cy="4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446800" y="5955048"/>
            <a:ext cx="3938400" cy="200952"/>
          </a:xfrm>
        </p:spPr>
        <p:txBody>
          <a:bodyPr anchor="b">
            <a:spAutoFit/>
          </a:bodyPr>
          <a:lstStyle>
            <a:lvl1pPr algn="r">
              <a:defRPr kumimoji="0" lang="nl-NL" sz="1451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nl-NL" dirty="0" smtClean="0"/>
              <a:t>Klik voor 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46800" y="6166801"/>
            <a:ext cx="3938400" cy="245580"/>
          </a:xfrm>
        </p:spPr>
        <p:txBody>
          <a:bodyPr>
            <a:spAutoFit/>
          </a:bodyPr>
          <a:lstStyle>
            <a:lvl1pPr marL="0" indent="0" algn="r">
              <a:buNone/>
              <a:defRPr kumimoji="0" lang="nl-NL" sz="1451" b="1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 dirty="0" smtClean="0"/>
              <a:t>Klik voor 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3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7149243" cy="6858000"/>
          </a:xfrm>
          <a:prstGeom prst="rect">
            <a:avLst/>
          </a:prstGeom>
        </p:spPr>
      </p:pic>
      <p:grpSp>
        <p:nvGrpSpPr>
          <p:cNvPr id="4" name="Groep 3"/>
          <p:cNvGrpSpPr/>
          <p:nvPr userDrawn="1"/>
        </p:nvGrpSpPr>
        <p:grpSpPr>
          <a:xfrm>
            <a:off x="3816302" y="-13240"/>
            <a:ext cx="6089698" cy="6871240"/>
            <a:chOff x="3816302" y="-13240"/>
            <a:chExt cx="6089698" cy="6871240"/>
          </a:xfrm>
        </p:grpSpPr>
        <p:sp>
          <p:nvSpPr>
            <p:cNvPr id="18" name="Vrije vorm 17"/>
            <p:cNvSpPr/>
            <p:nvPr userDrawn="1"/>
          </p:nvSpPr>
          <p:spPr>
            <a:xfrm>
              <a:off x="4817682" y="-13240"/>
              <a:ext cx="5088318" cy="6871240"/>
            </a:xfrm>
            <a:custGeom>
              <a:avLst/>
              <a:gdLst>
                <a:gd name="connsiteX0" fmla="*/ 1712383 w 5611283"/>
                <a:gd name="connsiteY0" fmla="*/ 0 h 7562850"/>
                <a:gd name="connsiteX1" fmla="*/ 5611283 w 5611283"/>
                <a:gd name="connsiteY1" fmla="*/ 0 h 7562850"/>
                <a:gd name="connsiteX2" fmla="*/ 5611283 w 5611283"/>
                <a:gd name="connsiteY2" fmla="*/ 7562850 h 7562850"/>
                <a:gd name="connsiteX3" fmla="*/ 1712383 w 5611283"/>
                <a:gd name="connsiteY3" fmla="*/ 7562850 h 7562850"/>
                <a:gd name="connsiteX4" fmla="*/ 1712383 w 5611283"/>
                <a:gd name="connsiteY4" fmla="*/ 7559623 h 7562850"/>
                <a:gd name="connsiteX5" fmla="*/ 0 w 5611283"/>
                <a:gd name="connsiteY5" fmla="*/ 7559623 h 7562850"/>
                <a:gd name="connsiteX6" fmla="*/ 1712383 w 5611283"/>
                <a:gd name="connsiteY6" fmla="*/ 2498569 h 75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1283" h="7562850">
                  <a:moveTo>
                    <a:pt x="1712383" y="0"/>
                  </a:moveTo>
                  <a:lnTo>
                    <a:pt x="5611283" y="0"/>
                  </a:lnTo>
                  <a:lnTo>
                    <a:pt x="5611283" y="7562850"/>
                  </a:lnTo>
                  <a:lnTo>
                    <a:pt x="1712383" y="7562850"/>
                  </a:lnTo>
                  <a:lnTo>
                    <a:pt x="1712383" y="7559623"/>
                  </a:lnTo>
                  <a:lnTo>
                    <a:pt x="0" y="7559623"/>
                  </a:lnTo>
                  <a:lnTo>
                    <a:pt x="1712383" y="249856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sz="1800"/>
            </a:p>
          </p:txBody>
        </p:sp>
        <p:sp>
          <p:nvSpPr>
            <p:cNvPr id="19" name="object 11"/>
            <p:cNvSpPr/>
            <p:nvPr userDrawn="1"/>
          </p:nvSpPr>
          <p:spPr>
            <a:xfrm>
              <a:off x="3816302" y="-13239"/>
              <a:ext cx="3729831" cy="6871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0" name="Freeform 5"/>
          <p:cNvSpPr>
            <a:spLocks/>
          </p:cNvSpPr>
          <p:nvPr/>
        </p:nvSpPr>
        <p:spPr bwMode="auto">
          <a:xfrm>
            <a:off x="8385840" y="603175"/>
            <a:ext cx="287909" cy="205855"/>
          </a:xfrm>
          <a:custGeom>
            <a:avLst/>
            <a:gdLst>
              <a:gd name="T0" fmla="*/ 505 w 685"/>
              <a:gd name="T1" fmla="*/ 0 h 490"/>
              <a:gd name="T2" fmla="*/ 352 w 685"/>
              <a:gd name="T3" fmla="*/ 71 h 490"/>
              <a:gd name="T4" fmla="*/ 209 w 685"/>
              <a:gd name="T5" fmla="*/ 0 h 490"/>
              <a:gd name="T6" fmla="*/ 85 w 685"/>
              <a:gd name="T7" fmla="*/ 44 h 490"/>
              <a:gd name="T8" fmla="*/ 85 w 685"/>
              <a:gd name="T9" fmla="*/ 5 h 490"/>
              <a:gd name="T10" fmla="*/ 0 w 685"/>
              <a:gd name="T11" fmla="*/ 5 h 490"/>
              <a:gd name="T12" fmla="*/ 0 w 685"/>
              <a:gd name="T13" fmla="*/ 490 h 490"/>
              <a:gd name="T14" fmla="*/ 85 w 685"/>
              <a:gd name="T15" fmla="*/ 490 h 490"/>
              <a:gd name="T16" fmla="*/ 85 w 685"/>
              <a:gd name="T17" fmla="*/ 193 h 490"/>
              <a:gd name="T18" fmla="*/ 193 w 685"/>
              <a:gd name="T19" fmla="*/ 78 h 490"/>
              <a:gd name="T20" fmla="*/ 299 w 685"/>
              <a:gd name="T21" fmla="*/ 193 h 490"/>
              <a:gd name="T22" fmla="*/ 299 w 685"/>
              <a:gd name="T23" fmla="*/ 490 h 490"/>
              <a:gd name="T24" fmla="*/ 385 w 685"/>
              <a:gd name="T25" fmla="*/ 490 h 490"/>
              <a:gd name="T26" fmla="*/ 385 w 685"/>
              <a:gd name="T27" fmla="*/ 186 h 490"/>
              <a:gd name="T28" fmla="*/ 493 w 685"/>
              <a:gd name="T29" fmla="*/ 78 h 490"/>
              <a:gd name="T30" fmla="*/ 599 w 685"/>
              <a:gd name="T31" fmla="*/ 193 h 490"/>
              <a:gd name="T32" fmla="*/ 599 w 685"/>
              <a:gd name="T33" fmla="*/ 490 h 490"/>
              <a:gd name="T34" fmla="*/ 685 w 685"/>
              <a:gd name="T35" fmla="*/ 490 h 490"/>
              <a:gd name="T36" fmla="*/ 685 w 685"/>
              <a:gd name="T37" fmla="*/ 182 h 490"/>
              <a:gd name="T38" fmla="*/ 632 w 685"/>
              <a:gd name="T39" fmla="*/ 46 h 490"/>
              <a:gd name="T40" fmla="*/ 505 w 685"/>
              <a:gd name="T4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5" h="490">
                <a:moveTo>
                  <a:pt x="505" y="0"/>
                </a:moveTo>
                <a:cubicBezTo>
                  <a:pt x="442" y="0"/>
                  <a:pt x="390" y="24"/>
                  <a:pt x="352" y="71"/>
                </a:cubicBezTo>
                <a:cubicBezTo>
                  <a:pt x="322" y="24"/>
                  <a:pt x="272" y="0"/>
                  <a:pt x="209" y="0"/>
                </a:cubicBezTo>
                <a:cubicBezTo>
                  <a:pt x="160" y="0"/>
                  <a:pt x="118" y="15"/>
                  <a:pt x="85" y="44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90"/>
                  <a:pt x="0" y="490"/>
                  <a:pt x="0" y="490"/>
                </a:cubicBezTo>
                <a:cubicBezTo>
                  <a:pt x="85" y="490"/>
                  <a:pt x="85" y="490"/>
                  <a:pt x="85" y="490"/>
                </a:cubicBezTo>
                <a:cubicBezTo>
                  <a:pt x="85" y="193"/>
                  <a:pt x="85" y="193"/>
                  <a:pt x="85" y="193"/>
                </a:cubicBezTo>
                <a:cubicBezTo>
                  <a:pt x="85" y="120"/>
                  <a:pt x="125" y="78"/>
                  <a:pt x="193" y="78"/>
                </a:cubicBezTo>
                <a:cubicBezTo>
                  <a:pt x="262" y="78"/>
                  <a:pt x="299" y="119"/>
                  <a:pt x="299" y="193"/>
                </a:cubicBezTo>
                <a:cubicBezTo>
                  <a:pt x="299" y="490"/>
                  <a:pt x="299" y="490"/>
                  <a:pt x="299" y="490"/>
                </a:cubicBezTo>
                <a:cubicBezTo>
                  <a:pt x="385" y="490"/>
                  <a:pt x="385" y="490"/>
                  <a:pt x="385" y="490"/>
                </a:cubicBezTo>
                <a:cubicBezTo>
                  <a:pt x="385" y="186"/>
                  <a:pt x="385" y="186"/>
                  <a:pt x="385" y="186"/>
                </a:cubicBezTo>
                <a:cubicBezTo>
                  <a:pt x="385" y="119"/>
                  <a:pt x="426" y="78"/>
                  <a:pt x="493" y="78"/>
                </a:cubicBezTo>
                <a:cubicBezTo>
                  <a:pt x="561" y="78"/>
                  <a:pt x="599" y="119"/>
                  <a:pt x="599" y="193"/>
                </a:cubicBezTo>
                <a:cubicBezTo>
                  <a:pt x="599" y="490"/>
                  <a:pt x="599" y="490"/>
                  <a:pt x="599" y="490"/>
                </a:cubicBezTo>
                <a:cubicBezTo>
                  <a:pt x="685" y="490"/>
                  <a:pt x="685" y="490"/>
                  <a:pt x="685" y="490"/>
                </a:cubicBezTo>
                <a:cubicBezTo>
                  <a:pt x="685" y="182"/>
                  <a:pt x="685" y="182"/>
                  <a:pt x="685" y="182"/>
                </a:cubicBezTo>
                <a:cubicBezTo>
                  <a:pt x="685" y="126"/>
                  <a:pt x="667" y="80"/>
                  <a:pt x="632" y="46"/>
                </a:cubicBezTo>
                <a:cubicBezTo>
                  <a:pt x="601" y="16"/>
                  <a:pt x="556" y="0"/>
                  <a:pt x="505" y="0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8725572" y="603175"/>
            <a:ext cx="162668" cy="293667"/>
          </a:xfrm>
          <a:custGeom>
            <a:avLst/>
            <a:gdLst>
              <a:gd name="T0" fmla="*/ 208 w 388"/>
              <a:gd name="T1" fmla="*/ 0 h 698"/>
              <a:gd name="T2" fmla="*/ 85 w 388"/>
              <a:gd name="T3" fmla="*/ 46 h 698"/>
              <a:gd name="T4" fmla="*/ 85 w 388"/>
              <a:gd name="T5" fmla="*/ 5 h 698"/>
              <a:gd name="T6" fmla="*/ 0 w 388"/>
              <a:gd name="T7" fmla="*/ 5 h 698"/>
              <a:gd name="T8" fmla="*/ 0 w 388"/>
              <a:gd name="T9" fmla="*/ 698 h 698"/>
              <a:gd name="T10" fmla="*/ 85 w 388"/>
              <a:gd name="T11" fmla="*/ 698 h 698"/>
              <a:gd name="T12" fmla="*/ 85 w 388"/>
              <a:gd name="T13" fmla="*/ 449 h 698"/>
              <a:gd name="T14" fmla="*/ 208 w 388"/>
              <a:gd name="T15" fmla="*/ 495 h 698"/>
              <a:gd name="T16" fmla="*/ 328 w 388"/>
              <a:gd name="T17" fmla="*/ 452 h 698"/>
              <a:gd name="T18" fmla="*/ 388 w 388"/>
              <a:gd name="T19" fmla="*/ 247 h 698"/>
              <a:gd name="T20" fmla="*/ 328 w 388"/>
              <a:gd name="T21" fmla="*/ 43 h 698"/>
              <a:gd name="T22" fmla="*/ 208 w 388"/>
              <a:gd name="T23" fmla="*/ 0 h 698"/>
              <a:gd name="T24" fmla="*/ 194 w 388"/>
              <a:gd name="T25" fmla="*/ 78 h 698"/>
              <a:gd name="T26" fmla="*/ 302 w 388"/>
              <a:gd name="T27" fmla="*/ 247 h 698"/>
              <a:gd name="T28" fmla="*/ 194 w 388"/>
              <a:gd name="T29" fmla="*/ 417 h 698"/>
              <a:gd name="T30" fmla="*/ 85 w 388"/>
              <a:gd name="T31" fmla="*/ 247 h 698"/>
              <a:gd name="T32" fmla="*/ 194 w 388"/>
              <a:gd name="T33" fmla="*/ 78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98">
                <a:moveTo>
                  <a:pt x="208" y="0"/>
                </a:moveTo>
                <a:cubicBezTo>
                  <a:pt x="168" y="0"/>
                  <a:pt x="125" y="6"/>
                  <a:pt x="85" y="46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98"/>
                  <a:pt x="0" y="698"/>
                  <a:pt x="0" y="698"/>
                </a:cubicBezTo>
                <a:cubicBezTo>
                  <a:pt x="85" y="698"/>
                  <a:pt x="85" y="698"/>
                  <a:pt x="85" y="698"/>
                </a:cubicBezTo>
                <a:cubicBezTo>
                  <a:pt x="85" y="449"/>
                  <a:pt x="85" y="449"/>
                  <a:pt x="85" y="449"/>
                </a:cubicBezTo>
                <a:cubicBezTo>
                  <a:pt x="126" y="489"/>
                  <a:pt x="170" y="495"/>
                  <a:pt x="208" y="495"/>
                </a:cubicBezTo>
                <a:cubicBezTo>
                  <a:pt x="256" y="495"/>
                  <a:pt x="301" y="479"/>
                  <a:pt x="328" y="452"/>
                </a:cubicBezTo>
                <a:cubicBezTo>
                  <a:pt x="382" y="399"/>
                  <a:pt x="388" y="310"/>
                  <a:pt x="388" y="247"/>
                </a:cubicBezTo>
                <a:cubicBezTo>
                  <a:pt x="388" y="185"/>
                  <a:pt x="382" y="96"/>
                  <a:pt x="328" y="43"/>
                </a:cubicBezTo>
                <a:cubicBezTo>
                  <a:pt x="301" y="16"/>
                  <a:pt x="256" y="0"/>
                  <a:pt x="208" y="0"/>
                </a:cubicBezTo>
                <a:moveTo>
                  <a:pt x="194" y="78"/>
                </a:moveTo>
                <a:cubicBezTo>
                  <a:pt x="289" y="78"/>
                  <a:pt x="302" y="159"/>
                  <a:pt x="302" y="247"/>
                </a:cubicBezTo>
                <a:cubicBezTo>
                  <a:pt x="302" y="336"/>
                  <a:pt x="289" y="417"/>
                  <a:pt x="194" y="417"/>
                </a:cubicBezTo>
                <a:cubicBezTo>
                  <a:pt x="118" y="417"/>
                  <a:pt x="85" y="366"/>
                  <a:pt x="85" y="247"/>
                </a:cubicBezTo>
                <a:cubicBezTo>
                  <a:pt x="85" y="129"/>
                  <a:pt x="118" y="78"/>
                  <a:pt x="194" y="78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8932867" y="519681"/>
            <a:ext cx="161229" cy="289349"/>
          </a:xfrm>
          <a:custGeom>
            <a:avLst/>
            <a:gdLst>
              <a:gd name="T0" fmla="*/ 208 w 384"/>
              <a:gd name="T1" fmla="*/ 197 h 687"/>
              <a:gd name="T2" fmla="*/ 86 w 384"/>
              <a:gd name="T3" fmla="*/ 241 h 687"/>
              <a:gd name="T4" fmla="*/ 86 w 384"/>
              <a:gd name="T5" fmla="*/ 0 h 687"/>
              <a:gd name="T6" fmla="*/ 0 w 384"/>
              <a:gd name="T7" fmla="*/ 0 h 687"/>
              <a:gd name="T8" fmla="*/ 0 w 384"/>
              <a:gd name="T9" fmla="*/ 687 h 687"/>
              <a:gd name="T10" fmla="*/ 86 w 384"/>
              <a:gd name="T11" fmla="*/ 687 h 687"/>
              <a:gd name="T12" fmla="*/ 86 w 384"/>
              <a:gd name="T13" fmla="*/ 389 h 687"/>
              <a:gd name="T14" fmla="*/ 193 w 384"/>
              <a:gd name="T15" fmla="*/ 275 h 687"/>
              <a:gd name="T16" fmla="*/ 298 w 384"/>
              <a:gd name="T17" fmla="*/ 389 h 687"/>
              <a:gd name="T18" fmla="*/ 298 w 384"/>
              <a:gd name="T19" fmla="*/ 687 h 687"/>
              <a:gd name="T20" fmla="*/ 384 w 384"/>
              <a:gd name="T21" fmla="*/ 687 h 687"/>
              <a:gd name="T22" fmla="*/ 384 w 384"/>
              <a:gd name="T23" fmla="*/ 378 h 687"/>
              <a:gd name="T24" fmla="*/ 208 w 384"/>
              <a:gd name="T25" fmla="*/ 197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4" h="687">
                <a:moveTo>
                  <a:pt x="208" y="197"/>
                </a:moveTo>
                <a:cubicBezTo>
                  <a:pt x="159" y="197"/>
                  <a:pt x="118" y="212"/>
                  <a:pt x="86" y="241"/>
                </a:cubicBezTo>
                <a:cubicBezTo>
                  <a:pt x="86" y="0"/>
                  <a:pt x="86" y="0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87"/>
                  <a:pt x="0" y="687"/>
                  <a:pt x="0" y="687"/>
                </a:cubicBezTo>
                <a:cubicBezTo>
                  <a:pt x="86" y="687"/>
                  <a:pt x="86" y="687"/>
                  <a:pt x="86" y="687"/>
                </a:cubicBezTo>
                <a:cubicBezTo>
                  <a:pt x="86" y="389"/>
                  <a:pt x="86" y="389"/>
                  <a:pt x="86" y="389"/>
                </a:cubicBezTo>
                <a:cubicBezTo>
                  <a:pt x="86" y="317"/>
                  <a:pt x="125" y="275"/>
                  <a:pt x="193" y="275"/>
                </a:cubicBezTo>
                <a:cubicBezTo>
                  <a:pt x="261" y="275"/>
                  <a:pt x="298" y="316"/>
                  <a:pt x="298" y="389"/>
                </a:cubicBezTo>
                <a:cubicBezTo>
                  <a:pt x="298" y="687"/>
                  <a:pt x="298" y="687"/>
                  <a:pt x="298" y="687"/>
                </a:cubicBezTo>
                <a:cubicBezTo>
                  <a:pt x="384" y="687"/>
                  <a:pt x="384" y="687"/>
                  <a:pt x="384" y="687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4" y="266"/>
                  <a:pt x="317" y="197"/>
                  <a:pt x="208" y="197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145921" y="606050"/>
            <a:ext cx="35988" cy="202976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46" y="453458"/>
            <a:ext cx="403073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145921" y="519681"/>
            <a:ext cx="35988" cy="40307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9" y="453458"/>
            <a:ext cx="405952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5" y="460656"/>
            <a:ext cx="372842" cy="4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446800" y="5955048"/>
            <a:ext cx="3938400" cy="200952"/>
          </a:xfrm>
        </p:spPr>
        <p:txBody>
          <a:bodyPr anchor="b">
            <a:spAutoFit/>
          </a:bodyPr>
          <a:lstStyle>
            <a:lvl1pPr algn="r">
              <a:defRPr kumimoji="0" lang="nl-NL" sz="1451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nl-NL" dirty="0" smtClean="0"/>
              <a:t>Klik voor 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46800" y="6166801"/>
            <a:ext cx="3938400" cy="245580"/>
          </a:xfrm>
        </p:spPr>
        <p:txBody>
          <a:bodyPr>
            <a:spAutoFit/>
          </a:bodyPr>
          <a:lstStyle>
            <a:lvl1pPr marL="0" indent="0" algn="r">
              <a:buNone/>
              <a:defRPr kumimoji="0" lang="nl-NL" sz="1451" b="1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 dirty="0" smtClean="0"/>
              <a:t>Klik voor 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4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242"/>
            <a:ext cx="7368080" cy="6871241"/>
          </a:xfrm>
          <a:prstGeom prst="rect">
            <a:avLst/>
          </a:prstGeom>
        </p:spPr>
      </p:pic>
      <p:grpSp>
        <p:nvGrpSpPr>
          <p:cNvPr id="4" name="Groep 3"/>
          <p:cNvGrpSpPr/>
          <p:nvPr userDrawn="1"/>
        </p:nvGrpSpPr>
        <p:grpSpPr>
          <a:xfrm>
            <a:off x="3816302" y="-13240"/>
            <a:ext cx="6089698" cy="6871240"/>
            <a:chOff x="3816302" y="-13240"/>
            <a:chExt cx="6089698" cy="6871240"/>
          </a:xfrm>
        </p:grpSpPr>
        <p:sp>
          <p:nvSpPr>
            <p:cNvPr id="18" name="Vrije vorm 17"/>
            <p:cNvSpPr/>
            <p:nvPr userDrawn="1"/>
          </p:nvSpPr>
          <p:spPr>
            <a:xfrm>
              <a:off x="4817682" y="-13240"/>
              <a:ext cx="5088318" cy="6871240"/>
            </a:xfrm>
            <a:custGeom>
              <a:avLst/>
              <a:gdLst>
                <a:gd name="connsiteX0" fmla="*/ 1712383 w 5611283"/>
                <a:gd name="connsiteY0" fmla="*/ 0 h 7562850"/>
                <a:gd name="connsiteX1" fmla="*/ 5611283 w 5611283"/>
                <a:gd name="connsiteY1" fmla="*/ 0 h 7562850"/>
                <a:gd name="connsiteX2" fmla="*/ 5611283 w 5611283"/>
                <a:gd name="connsiteY2" fmla="*/ 7562850 h 7562850"/>
                <a:gd name="connsiteX3" fmla="*/ 1712383 w 5611283"/>
                <a:gd name="connsiteY3" fmla="*/ 7562850 h 7562850"/>
                <a:gd name="connsiteX4" fmla="*/ 1712383 w 5611283"/>
                <a:gd name="connsiteY4" fmla="*/ 7559623 h 7562850"/>
                <a:gd name="connsiteX5" fmla="*/ 0 w 5611283"/>
                <a:gd name="connsiteY5" fmla="*/ 7559623 h 7562850"/>
                <a:gd name="connsiteX6" fmla="*/ 1712383 w 5611283"/>
                <a:gd name="connsiteY6" fmla="*/ 2498569 h 75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1283" h="7562850">
                  <a:moveTo>
                    <a:pt x="1712383" y="0"/>
                  </a:moveTo>
                  <a:lnTo>
                    <a:pt x="5611283" y="0"/>
                  </a:lnTo>
                  <a:lnTo>
                    <a:pt x="5611283" y="7562850"/>
                  </a:lnTo>
                  <a:lnTo>
                    <a:pt x="1712383" y="7562850"/>
                  </a:lnTo>
                  <a:lnTo>
                    <a:pt x="1712383" y="7559623"/>
                  </a:lnTo>
                  <a:lnTo>
                    <a:pt x="0" y="7559623"/>
                  </a:lnTo>
                  <a:lnTo>
                    <a:pt x="1712383" y="249856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sz="1800"/>
            </a:p>
          </p:txBody>
        </p:sp>
        <p:sp>
          <p:nvSpPr>
            <p:cNvPr id="19" name="object 11"/>
            <p:cNvSpPr/>
            <p:nvPr userDrawn="1"/>
          </p:nvSpPr>
          <p:spPr>
            <a:xfrm>
              <a:off x="3816302" y="-13239"/>
              <a:ext cx="3729831" cy="6871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0" name="Freeform 5"/>
          <p:cNvSpPr>
            <a:spLocks/>
          </p:cNvSpPr>
          <p:nvPr/>
        </p:nvSpPr>
        <p:spPr bwMode="auto">
          <a:xfrm>
            <a:off x="8385840" y="603175"/>
            <a:ext cx="287909" cy="205855"/>
          </a:xfrm>
          <a:custGeom>
            <a:avLst/>
            <a:gdLst>
              <a:gd name="T0" fmla="*/ 505 w 685"/>
              <a:gd name="T1" fmla="*/ 0 h 490"/>
              <a:gd name="T2" fmla="*/ 352 w 685"/>
              <a:gd name="T3" fmla="*/ 71 h 490"/>
              <a:gd name="T4" fmla="*/ 209 w 685"/>
              <a:gd name="T5" fmla="*/ 0 h 490"/>
              <a:gd name="T6" fmla="*/ 85 w 685"/>
              <a:gd name="T7" fmla="*/ 44 h 490"/>
              <a:gd name="T8" fmla="*/ 85 w 685"/>
              <a:gd name="T9" fmla="*/ 5 h 490"/>
              <a:gd name="T10" fmla="*/ 0 w 685"/>
              <a:gd name="T11" fmla="*/ 5 h 490"/>
              <a:gd name="T12" fmla="*/ 0 w 685"/>
              <a:gd name="T13" fmla="*/ 490 h 490"/>
              <a:gd name="T14" fmla="*/ 85 w 685"/>
              <a:gd name="T15" fmla="*/ 490 h 490"/>
              <a:gd name="T16" fmla="*/ 85 w 685"/>
              <a:gd name="T17" fmla="*/ 193 h 490"/>
              <a:gd name="T18" fmla="*/ 193 w 685"/>
              <a:gd name="T19" fmla="*/ 78 h 490"/>
              <a:gd name="T20" fmla="*/ 299 w 685"/>
              <a:gd name="T21" fmla="*/ 193 h 490"/>
              <a:gd name="T22" fmla="*/ 299 w 685"/>
              <a:gd name="T23" fmla="*/ 490 h 490"/>
              <a:gd name="T24" fmla="*/ 385 w 685"/>
              <a:gd name="T25" fmla="*/ 490 h 490"/>
              <a:gd name="T26" fmla="*/ 385 w 685"/>
              <a:gd name="T27" fmla="*/ 186 h 490"/>
              <a:gd name="T28" fmla="*/ 493 w 685"/>
              <a:gd name="T29" fmla="*/ 78 h 490"/>
              <a:gd name="T30" fmla="*/ 599 w 685"/>
              <a:gd name="T31" fmla="*/ 193 h 490"/>
              <a:gd name="T32" fmla="*/ 599 w 685"/>
              <a:gd name="T33" fmla="*/ 490 h 490"/>
              <a:gd name="T34" fmla="*/ 685 w 685"/>
              <a:gd name="T35" fmla="*/ 490 h 490"/>
              <a:gd name="T36" fmla="*/ 685 w 685"/>
              <a:gd name="T37" fmla="*/ 182 h 490"/>
              <a:gd name="T38" fmla="*/ 632 w 685"/>
              <a:gd name="T39" fmla="*/ 46 h 490"/>
              <a:gd name="T40" fmla="*/ 505 w 685"/>
              <a:gd name="T4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5" h="490">
                <a:moveTo>
                  <a:pt x="505" y="0"/>
                </a:moveTo>
                <a:cubicBezTo>
                  <a:pt x="442" y="0"/>
                  <a:pt x="390" y="24"/>
                  <a:pt x="352" y="71"/>
                </a:cubicBezTo>
                <a:cubicBezTo>
                  <a:pt x="322" y="24"/>
                  <a:pt x="272" y="0"/>
                  <a:pt x="209" y="0"/>
                </a:cubicBezTo>
                <a:cubicBezTo>
                  <a:pt x="160" y="0"/>
                  <a:pt x="118" y="15"/>
                  <a:pt x="85" y="44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90"/>
                  <a:pt x="0" y="490"/>
                  <a:pt x="0" y="490"/>
                </a:cubicBezTo>
                <a:cubicBezTo>
                  <a:pt x="85" y="490"/>
                  <a:pt x="85" y="490"/>
                  <a:pt x="85" y="490"/>
                </a:cubicBezTo>
                <a:cubicBezTo>
                  <a:pt x="85" y="193"/>
                  <a:pt x="85" y="193"/>
                  <a:pt x="85" y="193"/>
                </a:cubicBezTo>
                <a:cubicBezTo>
                  <a:pt x="85" y="120"/>
                  <a:pt x="125" y="78"/>
                  <a:pt x="193" y="78"/>
                </a:cubicBezTo>
                <a:cubicBezTo>
                  <a:pt x="262" y="78"/>
                  <a:pt x="299" y="119"/>
                  <a:pt x="299" y="193"/>
                </a:cubicBezTo>
                <a:cubicBezTo>
                  <a:pt x="299" y="490"/>
                  <a:pt x="299" y="490"/>
                  <a:pt x="299" y="490"/>
                </a:cubicBezTo>
                <a:cubicBezTo>
                  <a:pt x="385" y="490"/>
                  <a:pt x="385" y="490"/>
                  <a:pt x="385" y="490"/>
                </a:cubicBezTo>
                <a:cubicBezTo>
                  <a:pt x="385" y="186"/>
                  <a:pt x="385" y="186"/>
                  <a:pt x="385" y="186"/>
                </a:cubicBezTo>
                <a:cubicBezTo>
                  <a:pt x="385" y="119"/>
                  <a:pt x="426" y="78"/>
                  <a:pt x="493" y="78"/>
                </a:cubicBezTo>
                <a:cubicBezTo>
                  <a:pt x="561" y="78"/>
                  <a:pt x="599" y="119"/>
                  <a:pt x="599" y="193"/>
                </a:cubicBezTo>
                <a:cubicBezTo>
                  <a:pt x="599" y="490"/>
                  <a:pt x="599" y="490"/>
                  <a:pt x="599" y="490"/>
                </a:cubicBezTo>
                <a:cubicBezTo>
                  <a:pt x="685" y="490"/>
                  <a:pt x="685" y="490"/>
                  <a:pt x="685" y="490"/>
                </a:cubicBezTo>
                <a:cubicBezTo>
                  <a:pt x="685" y="182"/>
                  <a:pt x="685" y="182"/>
                  <a:pt x="685" y="182"/>
                </a:cubicBezTo>
                <a:cubicBezTo>
                  <a:pt x="685" y="126"/>
                  <a:pt x="667" y="80"/>
                  <a:pt x="632" y="46"/>
                </a:cubicBezTo>
                <a:cubicBezTo>
                  <a:pt x="601" y="16"/>
                  <a:pt x="556" y="0"/>
                  <a:pt x="505" y="0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8725572" y="603175"/>
            <a:ext cx="162668" cy="293667"/>
          </a:xfrm>
          <a:custGeom>
            <a:avLst/>
            <a:gdLst>
              <a:gd name="T0" fmla="*/ 208 w 388"/>
              <a:gd name="T1" fmla="*/ 0 h 698"/>
              <a:gd name="T2" fmla="*/ 85 w 388"/>
              <a:gd name="T3" fmla="*/ 46 h 698"/>
              <a:gd name="T4" fmla="*/ 85 w 388"/>
              <a:gd name="T5" fmla="*/ 5 h 698"/>
              <a:gd name="T6" fmla="*/ 0 w 388"/>
              <a:gd name="T7" fmla="*/ 5 h 698"/>
              <a:gd name="T8" fmla="*/ 0 w 388"/>
              <a:gd name="T9" fmla="*/ 698 h 698"/>
              <a:gd name="T10" fmla="*/ 85 w 388"/>
              <a:gd name="T11" fmla="*/ 698 h 698"/>
              <a:gd name="T12" fmla="*/ 85 w 388"/>
              <a:gd name="T13" fmla="*/ 449 h 698"/>
              <a:gd name="T14" fmla="*/ 208 w 388"/>
              <a:gd name="T15" fmla="*/ 495 h 698"/>
              <a:gd name="T16" fmla="*/ 328 w 388"/>
              <a:gd name="T17" fmla="*/ 452 h 698"/>
              <a:gd name="T18" fmla="*/ 388 w 388"/>
              <a:gd name="T19" fmla="*/ 247 h 698"/>
              <a:gd name="T20" fmla="*/ 328 w 388"/>
              <a:gd name="T21" fmla="*/ 43 h 698"/>
              <a:gd name="T22" fmla="*/ 208 w 388"/>
              <a:gd name="T23" fmla="*/ 0 h 698"/>
              <a:gd name="T24" fmla="*/ 194 w 388"/>
              <a:gd name="T25" fmla="*/ 78 h 698"/>
              <a:gd name="T26" fmla="*/ 302 w 388"/>
              <a:gd name="T27" fmla="*/ 247 h 698"/>
              <a:gd name="T28" fmla="*/ 194 w 388"/>
              <a:gd name="T29" fmla="*/ 417 h 698"/>
              <a:gd name="T30" fmla="*/ 85 w 388"/>
              <a:gd name="T31" fmla="*/ 247 h 698"/>
              <a:gd name="T32" fmla="*/ 194 w 388"/>
              <a:gd name="T33" fmla="*/ 78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98">
                <a:moveTo>
                  <a:pt x="208" y="0"/>
                </a:moveTo>
                <a:cubicBezTo>
                  <a:pt x="168" y="0"/>
                  <a:pt x="125" y="6"/>
                  <a:pt x="85" y="46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98"/>
                  <a:pt x="0" y="698"/>
                  <a:pt x="0" y="698"/>
                </a:cubicBezTo>
                <a:cubicBezTo>
                  <a:pt x="85" y="698"/>
                  <a:pt x="85" y="698"/>
                  <a:pt x="85" y="698"/>
                </a:cubicBezTo>
                <a:cubicBezTo>
                  <a:pt x="85" y="449"/>
                  <a:pt x="85" y="449"/>
                  <a:pt x="85" y="449"/>
                </a:cubicBezTo>
                <a:cubicBezTo>
                  <a:pt x="126" y="489"/>
                  <a:pt x="170" y="495"/>
                  <a:pt x="208" y="495"/>
                </a:cubicBezTo>
                <a:cubicBezTo>
                  <a:pt x="256" y="495"/>
                  <a:pt x="301" y="479"/>
                  <a:pt x="328" y="452"/>
                </a:cubicBezTo>
                <a:cubicBezTo>
                  <a:pt x="382" y="399"/>
                  <a:pt x="388" y="310"/>
                  <a:pt x="388" y="247"/>
                </a:cubicBezTo>
                <a:cubicBezTo>
                  <a:pt x="388" y="185"/>
                  <a:pt x="382" y="96"/>
                  <a:pt x="328" y="43"/>
                </a:cubicBezTo>
                <a:cubicBezTo>
                  <a:pt x="301" y="16"/>
                  <a:pt x="256" y="0"/>
                  <a:pt x="208" y="0"/>
                </a:cubicBezTo>
                <a:moveTo>
                  <a:pt x="194" y="78"/>
                </a:moveTo>
                <a:cubicBezTo>
                  <a:pt x="289" y="78"/>
                  <a:pt x="302" y="159"/>
                  <a:pt x="302" y="247"/>
                </a:cubicBezTo>
                <a:cubicBezTo>
                  <a:pt x="302" y="336"/>
                  <a:pt x="289" y="417"/>
                  <a:pt x="194" y="417"/>
                </a:cubicBezTo>
                <a:cubicBezTo>
                  <a:pt x="118" y="417"/>
                  <a:pt x="85" y="366"/>
                  <a:pt x="85" y="247"/>
                </a:cubicBezTo>
                <a:cubicBezTo>
                  <a:pt x="85" y="129"/>
                  <a:pt x="118" y="78"/>
                  <a:pt x="194" y="78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8932867" y="519681"/>
            <a:ext cx="161229" cy="289349"/>
          </a:xfrm>
          <a:custGeom>
            <a:avLst/>
            <a:gdLst>
              <a:gd name="T0" fmla="*/ 208 w 384"/>
              <a:gd name="T1" fmla="*/ 197 h 687"/>
              <a:gd name="T2" fmla="*/ 86 w 384"/>
              <a:gd name="T3" fmla="*/ 241 h 687"/>
              <a:gd name="T4" fmla="*/ 86 w 384"/>
              <a:gd name="T5" fmla="*/ 0 h 687"/>
              <a:gd name="T6" fmla="*/ 0 w 384"/>
              <a:gd name="T7" fmla="*/ 0 h 687"/>
              <a:gd name="T8" fmla="*/ 0 w 384"/>
              <a:gd name="T9" fmla="*/ 687 h 687"/>
              <a:gd name="T10" fmla="*/ 86 w 384"/>
              <a:gd name="T11" fmla="*/ 687 h 687"/>
              <a:gd name="T12" fmla="*/ 86 w 384"/>
              <a:gd name="T13" fmla="*/ 389 h 687"/>
              <a:gd name="T14" fmla="*/ 193 w 384"/>
              <a:gd name="T15" fmla="*/ 275 h 687"/>
              <a:gd name="T16" fmla="*/ 298 w 384"/>
              <a:gd name="T17" fmla="*/ 389 h 687"/>
              <a:gd name="T18" fmla="*/ 298 w 384"/>
              <a:gd name="T19" fmla="*/ 687 h 687"/>
              <a:gd name="T20" fmla="*/ 384 w 384"/>
              <a:gd name="T21" fmla="*/ 687 h 687"/>
              <a:gd name="T22" fmla="*/ 384 w 384"/>
              <a:gd name="T23" fmla="*/ 378 h 687"/>
              <a:gd name="T24" fmla="*/ 208 w 384"/>
              <a:gd name="T25" fmla="*/ 197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4" h="687">
                <a:moveTo>
                  <a:pt x="208" y="197"/>
                </a:moveTo>
                <a:cubicBezTo>
                  <a:pt x="159" y="197"/>
                  <a:pt x="118" y="212"/>
                  <a:pt x="86" y="241"/>
                </a:cubicBezTo>
                <a:cubicBezTo>
                  <a:pt x="86" y="0"/>
                  <a:pt x="86" y="0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87"/>
                  <a:pt x="0" y="687"/>
                  <a:pt x="0" y="687"/>
                </a:cubicBezTo>
                <a:cubicBezTo>
                  <a:pt x="86" y="687"/>
                  <a:pt x="86" y="687"/>
                  <a:pt x="86" y="687"/>
                </a:cubicBezTo>
                <a:cubicBezTo>
                  <a:pt x="86" y="389"/>
                  <a:pt x="86" y="389"/>
                  <a:pt x="86" y="389"/>
                </a:cubicBezTo>
                <a:cubicBezTo>
                  <a:pt x="86" y="317"/>
                  <a:pt x="125" y="275"/>
                  <a:pt x="193" y="275"/>
                </a:cubicBezTo>
                <a:cubicBezTo>
                  <a:pt x="261" y="275"/>
                  <a:pt x="298" y="316"/>
                  <a:pt x="298" y="389"/>
                </a:cubicBezTo>
                <a:cubicBezTo>
                  <a:pt x="298" y="687"/>
                  <a:pt x="298" y="687"/>
                  <a:pt x="298" y="687"/>
                </a:cubicBezTo>
                <a:cubicBezTo>
                  <a:pt x="384" y="687"/>
                  <a:pt x="384" y="687"/>
                  <a:pt x="384" y="687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4" y="266"/>
                  <a:pt x="317" y="197"/>
                  <a:pt x="208" y="197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145921" y="606050"/>
            <a:ext cx="35988" cy="202976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46" y="453458"/>
            <a:ext cx="403073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145921" y="519681"/>
            <a:ext cx="35988" cy="40307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9" y="453458"/>
            <a:ext cx="405952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5" y="460656"/>
            <a:ext cx="372842" cy="4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446800" y="5955048"/>
            <a:ext cx="3938400" cy="200952"/>
          </a:xfrm>
        </p:spPr>
        <p:txBody>
          <a:bodyPr anchor="b">
            <a:spAutoFit/>
          </a:bodyPr>
          <a:lstStyle>
            <a:lvl1pPr algn="r">
              <a:defRPr kumimoji="0" lang="nl-NL" sz="1451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nl-NL" dirty="0" smtClean="0"/>
              <a:t>Klik voor 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46800" y="6166801"/>
            <a:ext cx="3938400" cy="245580"/>
          </a:xfrm>
        </p:spPr>
        <p:txBody>
          <a:bodyPr>
            <a:spAutoFit/>
          </a:bodyPr>
          <a:lstStyle>
            <a:lvl1pPr marL="0" indent="0" algn="r">
              <a:buNone/>
              <a:defRPr kumimoji="0" lang="nl-NL" sz="1451" b="1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 dirty="0" smtClean="0"/>
              <a:t>Klik voor 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5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7051379" cy="6858000"/>
          </a:xfrm>
          <a:prstGeom prst="rect">
            <a:avLst/>
          </a:prstGeom>
        </p:spPr>
      </p:pic>
      <p:grpSp>
        <p:nvGrpSpPr>
          <p:cNvPr id="4" name="Groep 3"/>
          <p:cNvGrpSpPr/>
          <p:nvPr userDrawn="1"/>
        </p:nvGrpSpPr>
        <p:grpSpPr>
          <a:xfrm>
            <a:off x="3816302" y="-13240"/>
            <a:ext cx="6089698" cy="6871240"/>
            <a:chOff x="3816302" y="-13240"/>
            <a:chExt cx="6089698" cy="6871240"/>
          </a:xfrm>
        </p:grpSpPr>
        <p:sp>
          <p:nvSpPr>
            <p:cNvPr id="18" name="Vrije vorm 17"/>
            <p:cNvSpPr/>
            <p:nvPr userDrawn="1"/>
          </p:nvSpPr>
          <p:spPr>
            <a:xfrm>
              <a:off x="4817682" y="-13240"/>
              <a:ext cx="5088318" cy="6871240"/>
            </a:xfrm>
            <a:custGeom>
              <a:avLst/>
              <a:gdLst>
                <a:gd name="connsiteX0" fmla="*/ 1712383 w 5611283"/>
                <a:gd name="connsiteY0" fmla="*/ 0 h 7562850"/>
                <a:gd name="connsiteX1" fmla="*/ 5611283 w 5611283"/>
                <a:gd name="connsiteY1" fmla="*/ 0 h 7562850"/>
                <a:gd name="connsiteX2" fmla="*/ 5611283 w 5611283"/>
                <a:gd name="connsiteY2" fmla="*/ 7562850 h 7562850"/>
                <a:gd name="connsiteX3" fmla="*/ 1712383 w 5611283"/>
                <a:gd name="connsiteY3" fmla="*/ 7562850 h 7562850"/>
                <a:gd name="connsiteX4" fmla="*/ 1712383 w 5611283"/>
                <a:gd name="connsiteY4" fmla="*/ 7559623 h 7562850"/>
                <a:gd name="connsiteX5" fmla="*/ 0 w 5611283"/>
                <a:gd name="connsiteY5" fmla="*/ 7559623 h 7562850"/>
                <a:gd name="connsiteX6" fmla="*/ 1712383 w 5611283"/>
                <a:gd name="connsiteY6" fmla="*/ 2498569 h 75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1283" h="7562850">
                  <a:moveTo>
                    <a:pt x="1712383" y="0"/>
                  </a:moveTo>
                  <a:lnTo>
                    <a:pt x="5611283" y="0"/>
                  </a:lnTo>
                  <a:lnTo>
                    <a:pt x="5611283" y="7562850"/>
                  </a:lnTo>
                  <a:lnTo>
                    <a:pt x="1712383" y="7562850"/>
                  </a:lnTo>
                  <a:lnTo>
                    <a:pt x="1712383" y="7559623"/>
                  </a:lnTo>
                  <a:lnTo>
                    <a:pt x="0" y="7559623"/>
                  </a:lnTo>
                  <a:lnTo>
                    <a:pt x="1712383" y="249856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sz="1800"/>
            </a:p>
          </p:txBody>
        </p:sp>
        <p:sp>
          <p:nvSpPr>
            <p:cNvPr id="19" name="object 11"/>
            <p:cNvSpPr/>
            <p:nvPr userDrawn="1"/>
          </p:nvSpPr>
          <p:spPr>
            <a:xfrm>
              <a:off x="3816302" y="-13239"/>
              <a:ext cx="3729831" cy="6871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0" name="Freeform 5"/>
          <p:cNvSpPr>
            <a:spLocks/>
          </p:cNvSpPr>
          <p:nvPr/>
        </p:nvSpPr>
        <p:spPr bwMode="auto">
          <a:xfrm>
            <a:off x="8385840" y="603175"/>
            <a:ext cx="287909" cy="205855"/>
          </a:xfrm>
          <a:custGeom>
            <a:avLst/>
            <a:gdLst>
              <a:gd name="T0" fmla="*/ 505 w 685"/>
              <a:gd name="T1" fmla="*/ 0 h 490"/>
              <a:gd name="T2" fmla="*/ 352 w 685"/>
              <a:gd name="T3" fmla="*/ 71 h 490"/>
              <a:gd name="T4" fmla="*/ 209 w 685"/>
              <a:gd name="T5" fmla="*/ 0 h 490"/>
              <a:gd name="T6" fmla="*/ 85 w 685"/>
              <a:gd name="T7" fmla="*/ 44 h 490"/>
              <a:gd name="T8" fmla="*/ 85 w 685"/>
              <a:gd name="T9" fmla="*/ 5 h 490"/>
              <a:gd name="T10" fmla="*/ 0 w 685"/>
              <a:gd name="T11" fmla="*/ 5 h 490"/>
              <a:gd name="T12" fmla="*/ 0 w 685"/>
              <a:gd name="T13" fmla="*/ 490 h 490"/>
              <a:gd name="T14" fmla="*/ 85 w 685"/>
              <a:gd name="T15" fmla="*/ 490 h 490"/>
              <a:gd name="T16" fmla="*/ 85 w 685"/>
              <a:gd name="T17" fmla="*/ 193 h 490"/>
              <a:gd name="T18" fmla="*/ 193 w 685"/>
              <a:gd name="T19" fmla="*/ 78 h 490"/>
              <a:gd name="T20" fmla="*/ 299 w 685"/>
              <a:gd name="T21" fmla="*/ 193 h 490"/>
              <a:gd name="T22" fmla="*/ 299 w 685"/>
              <a:gd name="T23" fmla="*/ 490 h 490"/>
              <a:gd name="T24" fmla="*/ 385 w 685"/>
              <a:gd name="T25" fmla="*/ 490 h 490"/>
              <a:gd name="T26" fmla="*/ 385 w 685"/>
              <a:gd name="T27" fmla="*/ 186 h 490"/>
              <a:gd name="T28" fmla="*/ 493 w 685"/>
              <a:gd name="T29" fmla="*/ 78 h 490"/>
              <a:gd name="T30" fmla="*/ 599 w 685"/>
              <a:gd name="T31" fmla="*/ 193 h 490"/>
              <a:gd name="T32" fmla="*/ 599 w 685"/>
              <a:gd name="T33" fmla="*/ 490 h 490"/>
              <a:gd name="T34" fmla="*/ 685 w 685"/>
              <a:gd name="T35" fmla="*/ 490 h 490"/>
              <a:gd name="T36" fmla="*/ 685 w 685"/>
              <a:gd name="T37" fmla="*/ 182 h 490"/>
              <a:gd name="T38" fmla="*/ 632 w 685"/>
              <a:gd name="T39" fmla="*/ 46 h 490"/>
              <a:gd name="T40" fmla="*/ 505 w 685"/>
              <a:gd name="T4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5" h="490">
                <a:moveTo>
                  <a:pt x="505" y="0"/>
                </a:moveTo>
                <a:cubicBezTo>
                  <a:pt x="442" y="0"/>
                  <a:pt x="390" y="24"/>
                  <a:pt x="352" y="71"/>
                </a:cubicBezTo>
                <a:cubicBezTo>
                  <a:pt x="322" y="24"/>
                  <a:pt x="272" y="0"/>
                  <a:pt x="209" y="0"/>
                </a:cubicBezTo>
                <a:cubicBezTo>
                  <a:pt x="160" y="0"/>
                  <a:pt x="118" y="15"/>
                  <a:pt x="85" y="44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90"/>
                  <a:pt x="0" y="490"/>
                  <a:pt x="0" y="490"/>
                </a:cubicBezTo>
                <a:cubicBezTo>
                  <a:pt x="85" y="490"/>
                  <a:pt x="85" y="490"/>
                  <a:pt x="85" y="490"/>
                </a:cubicBezTo>
                <a:cubicBezTo>
                  <a:pt x="85" y="193"/>
                  <a:pt x="85" y="193"/>
                  <a:pt x="85" y="193"/>
                </a:cubicBezTo>
                <a:cubicBezTo>
                  <a:pt x="85" y="120"/>
                  <a:pt x="125" y="78"/>
                  <a:pt x="193" y="78"/>
                </a:cubicBezTo>
                <a:cubicBezTo>
                  <a:pt x="262" y="78"/>
                  <a:pt x="299" y="119"/>
                  <a:pt x="299" y="193"/>
                </a:cubicBezTo>
                <a:cubicBezTo>
                  <a:pt x="299" y="490"/>
                  <a:pt x="299" y="490"/>
                  <a:pt x="299" y="490"/>
                </a:cubicBezTo>
                <a:cubicBezTo>
                  <a:pt x="385" y="490"/>
                  <a:pt x="385" y="490"/>
                  <a:pt x="385" y="490"/>
                </a:cubicBezTo>
                <a:cubicBezTo>
                  <a:pt x="385" y="186"/>
                  <a:pt x="385" y="186"/>
                  <a:pt x="385" y="186"/>
                </a:cubicBezTo>
                <a:cubicBezTo>
                  <a:pt x="385" y="119"/>
                  <a:pt x="426" y="78"/>
                  <a:pt x="493" y="78"/>
                </a:cubicBezTo>
                <a:cubicBezTo>
                  <a:pt x="561" y="78"/>
                  <a:pt x="599" y="119"/>
                  <a:pt x="599" y="193"/>
                </a:cubicBezTo>
                <a:cubicBezTo>
                  <a:pt x="599" y="490"/>
                  <a:pt x="599" y="490"/>
                  <a:pt x="599" y="490"/>
                </a:cubicBezTo>
                <a:cubicBezTo>
                  <a:pt x="685" y="490"/>
                  <a:pt x="685" y="490"/>
                  <a:pt x="685" y="490"/>
                </a:cubicBezTo>
                <a:cubicBezTo>
                  <a:pt x="685" y="182"/>
                  <a:pt x="685" y="182"/>
                  <a:pt x="685" y="182"/>
                </a:cubicBezTo>
                <a:cubicBezTo>
                  <a:pt x="685" y="126"/>
                  <a:pt x="667" y="80"/>
                  <a:pt x="632" y="46"/>
                </a:cubicBezTo>
                <a:cubicBezTo>
                  <a:pt x="601" y="16"/>
                  <a:pt x="556" y="0"/>
                  <a:pt x="505" y="0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8725572" y="603175"/>
            <a:ext cx="162668" cy="293667"/>
          </a:xfrm>
          <a:custGeom>
            <a:avLst/>
            <a:gdLst>
              <a:gd name="T0" fmla="*/ 208 w 388"/>
              <a:gd name="T1" fmla="*/ 0 h 698"/>
              <a:gd name="T2" fmla="*/ 85 w 388"/>
              <a:gd name="T3" fmla="*/ 46 h 698"/>
              <a:gd name="T4" fmla="*/ 85 w 388"/>
              <a:gd name="T5" fmla="*/ 5 h 698"/>
              <a:gd name="T6" fmla="*/ 0 w 388"/>
              <a:gd name="T7" fmla="*/ 5 h 698"/>
              <a:gd name="T8" fmla="*/ 0 w 388"/>
              <a:gd name="T9" fmla="*/ 698 h 698"/>
              <a:gd name="T10" fmla="*/ 85 w 388"/>
              <a:gd name="T11" fmla="*/ 698 h 698"/>
              <a:gd name="T12" fmla="*/ 85 w 388"/>
              <a:gd name="T13" fmla="*/ 449 h 698"/>
              <a:gd name="T14" fmla="*/ 208 w 388"/>
              <a:gd name="T15" fmla="*/ 495 h 698"/>
              <a:gd name="T16" fmla="*/ 328 w 388"/>
              <a:gd name="T17" fmla="*/ 452 h 698"/>
              <a:gd name="T18" fmla="*/ 388 w 388"/>
              <a:gd name="T19" fmla="*/ 247 h 698"/>
              <a:gd name="T20" fmla="*/ 328 w 388"/>
              <a:gd name="T21" fmla="*/ 43 h 698"/>
              <a:gd name="T22" fmla="*/ 208 w 388"/>
              <a:gd name="T23" fmla="*/ 0 h 698"/>
              <a:gd name="T24" fmla="*/ 194 w 388"/>
              <a:gd name="T25" fmla="*/ 78 h 698"/>
              <a:gd name="T26" fmla="*/ 302 w 388"/>
              <a:gd name="T27" fmla="*/ 247 h 698"/>
              <a:gd name="T28" fmla="*/ 194 w 388"/>
              <a:gd name="T29" fmla="*/ 417 h 698"/>
              <a:gd name="T30" fmla="*/ 85 w 388"/>
              <a:gd name="T31" fmla="*/ 247 h 698"/>
              <a:gd name="T32" fmla="*/ 194 w 388"/>
              <a:gd name="T33" fmla="*/ 78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98">
                <a:moveTo>
                  <a:pt x="208" y="0"/>
                </a:moveTo>
                <a:cubicBezTo>
                  <a:pt x="168" y="0"/>
                  <a:pt x="125" y="6"/>
                  <a:pt x="85" y="46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98"/>
                  <a:pt x="0" y="698"/>
                  <a:pt x="0" y="698"/>
                </a:cubicBezTo>
                <a:cubicBezTo>
                  <a:pt x="85" y="698"/>
                  <a:pt x="85" y="698"/>
                  <a:pt x="85" y="698"/>
                </a:cubicBezTo>
                <a:cubicBezTo>
                  <a:pt x="85" y="449"/>
                  <a:pt x="85" y="449"/>
                  <a:pt x="85" y="449"/>
                </a:cubicBezTo>
                <a:cubicBezTo>
                  <a:pt x="126" y="489"/>
                  <a:pt x="170" y="495"/>
                  <a:pt x="208" y="495"/>
                </a:cubicBezTo>
                <a:cubicBezTo>
                  <a:pt x="256" y="495"/>
                  <a:pt x="301" y="479"/>
                  <a:pt x="328" y="452"/>
                </a:cubicBezTo>
                <a:cubicBezTo>
                  <a:pt x="382" y="399"/>
                  <a:pt x="388" y="310"/>
                  <a:pt x="388" y="247"/>
                </a:cubicBezTo>
                <a:cubicBezTo>
                  <a:pt x="388" y="185"/>
                  <a:pt x="382" y="96"/>
                  <a:pt x="328" y="43"/>
                </a:cubicBezTo>
                <a:cubicBezTo>
                  <a:pt x="301" y="16"/>
                  <a:pt x="256" y="0"/>
                  <a:pt x="208" y="0"/>
                </a:cubicBezTo>
                <a:moveTo>
                  <a:pt x="194" y="78"/>
                </a:moveTo>
                <a:cubicBezTo>
                  <a:pt x="289" y="78"/>
                  <a:pt x="302" y="159"/>
                  <a:pt x="302" y="247"/>
                </a:cubicBezTo>
                <a:cubicBezTo>
                  <a:pt x="302" y="336"/>
                  <a:pt x="289" y="417"/>
                  <a:pt x="194" y="417"/>
                </a:cubicBezTo>
                <a:cubicBezTo>
                  <a:pt x="118" y="417"/>
                  <a:pt x="85" y="366"/>
                  <a:pt x="85" y="247"/>
                </a:cubicBezTo>
                <a:cubicBezTo>
                  <a:pt x="85" y="129"/>
                  <a:pt x="118" y="78"/>
                  <a:pt x="194" y="78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8932867" y="519681"/>
            <a:ext cx="161229" cy="289349"/>
          </a:xfrm>
          <a:custGeom>
            <a:avLst/>
            <a:gdLst>
              <a:gd name="T0" fmla="*/ 208 w 384"/>
              <a:gd name="T1" fmla="*/ 197 h 687"/>
              <a:gd name="T2" fmla="*/ 86 w 384"/>
              <a:gd name="T3" fmla="*/ 241 h 687"/>
              <a:gd name="T4" fmla="*/ 86 w 384"/>
              <a:gd name="T5" fmla="*/ 0 h 687"/>
              <a:gd name="T6" fmla="*/ 0 w 384"/>
              <a:gd name="T7" fmla="*/ 0 h 687"/>
              <a:gd name="T8" fmla="*/ 0 w 384"/>
              <a:gd name="T9" fmla="*/ 687 h 687"/>
              <a:gd name="T10" fmla="*/ 86 w 384"/>
              <a:gd name="T11" fmla="*/ 687 h 687"/>
              <a:gd name="T12" fmla="*/ 86 w 384"/>
              <a:gd name="T13" fmla="*/ 389 h 687"/>
              <a:gd name="T14" fmla="*/ 193 w 384"/>
              <a:gd name="T15" fmla="*/ 275 h 687"/>
              <a:gd name="T16" fmla="*/ 298 w 384"/>
              <a:gd name="T17" fmla="*/ 389 h 687"/>
              <a:gd name="T18" fmla="*/ 298 w 384"/>
              <a:gd name="T19" fmla="*/ 687 h 687"/>
              <a:gd name="T20" fmla="*/ 384 w 384"/>
              <a:gd name="T21" fmla="*/ 687 h 687"/>
              <a:gd name="T22" fmla="*/ 384 w 384"/>
              <a:gd name="T23" fmla="*/ 378 h 687"/>
              <a:gd name="T24" fmla="*/ 208 w 384"/>
              <a:gd name="T25" fmla="*/ 197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4" h="687">
                <a:moveTo>
                  <a:pt x="208" y="197"/>
                </a:moveTo>
                <a:cubicBezTo>
                  <a:pt x="159" y="197"/>
                  <a:pt x="118" y="212"/>
                  <a:pt x="86" y="241"/>
                </a:cubicBezTo>
                <a:cubicBezTo>
                  <a:pt x="86" y="0"/>
                  <a:pt x="86" y="0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87"/>
                  <a:pt x="0" y="687"/>
                  <a:pt x="0" y="687"/>
                </a:cubicBezTo>
                <a:cubicBezTo>
                  <a:pt x="86" y="687"/>
                  <a:pt x="86" y="687"/>
                  <a:pt x="86" y="687"/>
                </a:cubicBezTo>
                <a:cubicBezTo>
                  <a:pt x="86" y="389"/>
                  <a:pt x="86" y="389"/>
                  <a:pt x="86" y="389"/>
                </a:cubicBezTo>
                <a:cubicBezTo>
                  <a:pt x="86" y="317"/>
                  <a:pt x="125" y="275"/>
                  <a:pt x="193" y="275"/>
                </a:cubicBezTo>
                <a:cubicBezTo>
                  <a:pt x="261" y="275"/>
                  <a:pt x="298" y="316"/>
                  <a:pt x="298" y="389"/>
                </a:cubicBezTo>
                <a:cubicBezTo>
                  <a:pt x="298" y="687"/>
                  <a:pt x="298" y="687"/>
                  <a:pt x="298" y="687"/>
                </a:cubicBezTo>
                <a:cubicBezTo>
                  <a:pt x="384" y="687"/>
                  <a:pt x="384" y="687"/>
                  <a:pt x="384" y="687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4" y="266"/>
                  <a:pt x="317" y="197"/>
                  <a:pt x="208" y="197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145921" y="606050"/>
            <a:ext cx="35988" cy="202976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46" y="453458"/>
            <a:ext cx="403073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145921" y="519681"/>
            <a:ext cx="35988" cy="40307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9" y="453458"/>
            <a:ext cx="405952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5" y="460656"/>
            <a:ext cx="372842" cy="4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446800" y="5955048"/>
            <a:ext cx="3938400" cy="200952"/>
          </a:xfrm>
        </p:spPr>
        <p:txBody>
          <a:bodyPr anchor="b">
            <a:spAutoFit/>
          </a:bodyPr>
          <a:lstStyle>
            <a:lvl1pPr algn="r">
              <a:defRPr kumimoji="0" lang="nl-NL" sz="1451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nl-NL" dirty="0" smtClean="0"/>
              <a:t>Klik voor 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46800" y="6166801"/>
            <a:ext cx="3938400" cy="245580"/>
          </a:xfrm>
        </p:spPr>
        <p:txBody>
          <a:bodyPr>
            <a:spAutoFit/>
          </a:bodyPr>
          <a:lstStyle>
            <a:lvl1pPr marL="0" indent="0" algn="r">
              <a:buNone/>
              <a:defRPr kumimoji="0" lang="nl-NL" sz="1451" b="1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 dirty="0" smtClean="0"/>
              <a:t>Klik voor 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6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221252" cy="6858000"/>
          </a:xfrm>
          <a:prstGeom prst="rect">
            <a:avLst/>
          </a:prstGeom>
        </p:spPr>
      </p:pic>
      <p:grpSp>
        <p:nvGrpSpPr>
          <p:cNvPr id="4" name="Groep 3"/>
          <p:cNvGrpSpPr/>
          <p:nvPr userDrawn="1"/>
        </p:nvGrpSpPr>
        <p:grpSpPr>
          <a:xfrm>
            <a:off x="3816302" y="-13240"/>
            <a:ext cx="6089698" cy="6871240"/>
            <a:chOff x="3816302" y="-13240"/>
            <a:chExt cx="6089698" cy="6871240"/>
          </a:xfrm>
        </p:grpSpPr>
        <p:sp>
          <p:nvSpPr>
            <p:cNvPr id="18" name="Vrije vorm 17"/>
            <p:cNvSpPr/>
            <p:nvPr userDrawn="1"/>
          </p:nvSpPr>
          <p:spPr>
            <a:xfrm>
              <a:off x="4817682" y="-13240"/>
              <a:ext cx="5088318" cy="6871240"/>
            </a:xfrm>
            <a:custGeom>
              <a:avLst/>
              <a:gdLst>
                <a:gd name="connsiteX0" fmla="*/ 1712383 w 5611283"/>
                <a:gd name="connsiteY0" fmla="*/ 0 h 7562850"/>
                <a:gd name="connsiteX1" fmla="*/ 5611283 w 5611283"/>
                <a:gd name="connsiteY1" fmla="*/ 0 h 7562850"/>
                <a:gd name="connsiteX2" fmla="*/ 5611283 w 5611283"/>
                <a:gd name="connsiteY2" fmla="*/ 7562850 h 7562850"/>
                <a:gd name="connsiteX3" fmla="*/ 1712383 w 5611283"/>
                <a:gd name="connsiteY3" fmla="*/ 7562850 h 7562850"/>
                <a:gd name="connsiteX4" fmla="*/ 1712383 w 5611283"/>
                <a:gd name="connsiteY4" fmla="*/ 7559623 h 7562850"/>
                <a:gd name="connsiteX5" fmla="*/ 0 w 5611283"/>
                <a:gd name="connsiteY5" fmla="*/ 7559623 h 7562850"/>
                <a:gd name="connsiteX6" fmla="*/ 1712383 w 5611283"/>
                <a:gd name="connsiteY6" fmla="*/ 2498569 h 756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1283" h="7562850">
                  <a:moveTo>
                    <a:pt x="1712383" y="0"/>
                  </a:moveTo>
                  <a:lnTo>
                    <a:pt x="5611283" y="0"/>
                  </a:lnTo>
                  <a:lnTo>
                    <a:pt x="5611283" y="7562850"/>
                  </a:lnTo>
                  <a:lnTo>
                    <a:pt x="1712383" y="7562850"/>
                  </a:lnTo>
                  <a:lnTo>
                    <a:pt x="1712383" y="7559623"/>
                  </a:lnTo>
                  <a:lnTo>
                    <a:pt x="0" y="7559623"/>
                  </a:lnTo>
                  <a:lnTo>
                    <a:pt x="1712383" y="2498569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 sz="1800"/>
            </a:p>
          </p:txBody>
        </p:sp>
        <p:sp>
          <p:nvSpPr>
            <p:cNvPr id="19" name="object 11"/>
            <p:cNvSpPr/>
            <p:nvPr userDrawn="1"/>
          </p:nvSpPr>
          <p:spPr>
            <a:xfrm>
              <a:off x="3816302" y="-13239"/>
              <a:ext cx="3729831" cy="6871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10" name="Freeform 5"/>
          <p:cNvSpPr>
            <a:spLocks/>
          </p:cNvSpPr>
          <p:nvPr/>
        </p:nvSpPr>
        <p:spPr bwMode="auto">
          <a:xfrm>
            <a:off x="8385840" y="603175"/>
            <a:ext cx="287909" cy="205855"/>
          </a:xfrm>
          <a:custGeom>
            <a:avLst/>
            <a:gdLst>
              <a:gd name="T0" fmla="*/ 505 w 685"/>
              <a:gd name="T1" fmla="*/ 0 h 490"/>
              <a:gd name="T2" fmla="*/ 352 w 685"/>
              <a:gd name="T3" fmla="*/ 71 h 490"/>
              <a:gd name="T4" fmla="*/ 209 w 685"/>
              <a:gd name="T5" fmla="*/ 0 h 490"/>
              <a:gd name="T6" fmla="*/ 85 w 685"/>
              <a:gd name="T7" fmla="*/ 44 h 490"/>
              <a:gd name="T8" fmla="*/ 85 w 685"/>
              <a:gd name="T9" fmla="*/ 5 h 490"/>
              <a:gd name="T10" fmla="*/ 0 w 685"/>
              <a:gd name="T11" fmla="*/ 5 h 490"/>
              <a:gd name="T12" fmla="*/ 0 w 685"/>
              <a:gd name="T13" fmla="*/ 490 h 490"/>
              <a:gd name="T14" fmla="*/ 85 w 685"/>
              <a:gd name="T15" fmla="*/ 490 h 490"/>
              <a:gd name="T16" fmla="*/ 85 w 685"/>
              <a:gd name="T17" fmla="*/ 193 h 490"/>
              <a:gd name="T18" fmla="*/ 193 w 685"/>
              <a:gd name="T19" fmla="*/ 78 h 490"/>
              <a:gd name="T20" fmla="*/ 299 w 685"/>
              <a:gd name="T21" fmla="*/ 193 h 490"/>
              <a:gd name="T22" fmla="*/ 299 w 685"/>
              <a:gd name="T23" fmla="*/ 490 h 490"/>
              <a:gd name="T24" fmla="*/ 385 w 685"/>
              <a:gd name="T25" fmla="*/ 490 h 490"/>
              <a:gd name="T26" fmla="*/ 385 w 685"/>
              <a:gd name="T27" fmla="*/ 186 h 490"/>
              <a:gd name="T28" fmla="*/ 493 w 685"/>
              <a:gd name="T29" fmla="*/ 78 h 490"/>
              <a:gd name="T30" fmla="*/ 599 w 685"/>
              <a:gd name="T31" fmla="*/ 193 h 490"/>
              <a:gd name="T32" fmla="*/ 599 w 685"/>
              <a:gd name="T33" fmla="*/ 490 h 490"/>
              <a:gd name="T34" fmla="*/ 685 w 685"/>
              <a:gd name="T35" fmla="*/ 490 h 490"/>
              <a:gd name="T36" fmla="*/ 685 w 685"/>
              <a:gd name="T37" fmla="*/ 182 h 490"/>
              <a:gd name="T38" fmla="*/ 632 w 685"/>
              <a:gd name="T39" fmla="*/ 46 h 490"/>
              <a:gd name="T40" fmla="*/ 505 w 685"/>
              <a:gd name="T4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85" h="490">
                <a:moveTo>
                  <a:pt x="505" y="0"/>
                </a:moveTo>
                <a:cubicBezTo>
                  <a:pt x="442" y="0"/>
                  <a:pt x="390" y="24"/>
                  <a:pt x="352" y="71"/>
                </a:cubicBezTo>
                <a:cubicBezTo>
                  <a:pt x="322" y="24"/>
                  <a:pt x="272" y="0"/>
                  <a:pt x="209" y="0"/>
                </a:cubicBezTo>
                <a:cubicBezTo>
                  <a:pt x="160" y="0"/>
                  <a:pt x="118" y="15"/>
                  <a:pt x="85" y="44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490"/>
                  <a:pt x="0" y="490"/>
                  <a:pt x="0" y="490"/>
                </a:cubicBezTo>
                <a:cubicBezTo>
                  <a:pt x="85" y="490"/>
                  <a:pt x="85" y="490"/>
                  <a:pt x="85" y="490"/>
                </a:cubicBezTo>
                <a:cubicBezTo>
                  <a:pt x="85" y="193"/>
                  <a:pt x="85" y="193"/>
                  <a:pt x="85" y="193"/>
                </a:cubicBezTo>
                <a:cubicBezTo>
                  <a:pt x="85" y="120"/>
                  <a:pt x="125" y="78"/>
                  <a:pt x="193" y="78"/>
                </a:cubicBezTo>
                <a:cubicBezTo>
                  <a:pt x="262" y="78"/>
                  <a:pt x="299" y="119"/>
                  <a:pt x="299" y="193"/>
                </a:cubicBezTo>
                <a:cubicBezTo>
                  <a:pt x="299" y="490"/>
                  <a:pt x="299" y="490"/>
                  <a:pt x="299" y="490"/>
                </a:cubicBezTo>
                <a:cubicBezTo>
                  <a:pt x="385" y="490"/>
                  <a:pt x="385" y="490"/>
                  <a:pt x="385" y="490"/>
                </a:cubicBezTo>
                <a:cubicBezTo>
                  <a:pt x="385" y="186"/>
                  <a:pt x="385" y="186"/>
                  <a:pt x="385" y="186"/>
                </a:cubicBezTo>
                <a:cubicBezTo>
                  <a:pt x="385" y="119"/>
                  <a:pt x="426" y="78"/>
                  <a:pt x="493" y="78"/>
                </a:cubicBezTo>
                <a:cubicBezTo>
                  <a:pt x="561" y="78"/>
                  <a:pt x="599" y="119"/>
                  <a:pt x="599" y="193"/>
                </a:cubicBezTo>
                <a:cubicBezTo>
                  <a:pt x="599" y="490"/>
                  <a:pt x="599" y="490"/>
                  <a:pt x="599" y="490"/>
                </a:cubicBezTo>
                <a:cubicBezTo>
                  <a:pt x="685" y="490"/>
                  <a:pt x="685" y="490"/>
                  <a:pt x="685" y="490"/>
                </a:cubicBezTo>
                <a:cubicBezTo>
                  <a:pt x="685" y="182"/>
                  <a:pt x="685" y="182"/>
                  <a:pt x="685" y="182"/>
                </a:cubicBezTo>
                <a:cubicBezTo>
                  <a:pt x="685" y="126"/>
                  <a:pt x="667" y="80"/>
                  <a:pt x="632" y="46"/>
                </a:cubicBezTo>
                <a:cubicBezTo>
                  <a:pt x="601" y="16"/>
                  <a:pt x="556" y="0"/>
                  <a:pt x="505" y="0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8725572" y="603175"/>
            <a:ext cx="162668" cy="293667"/>
          </a:xfrm>
          <a:custGeom>
            <a:avLst/>
            <a:gdLst>
              <a:gd name="T0" fmla="*/ 208 w 388"/>
              <a:gd name="T1" fmla="*/ 0 h 698"/>
              <a:gd name="T2" fmla="*/ 85 w 388"/>
              <a:gd name="T3" fmla="*/ 46 h 698"/>
              <a:gd name="T4" fmla="*/ 85 w 388"/>
              <a:gd name="T5" fmla="*/ 5 h 698"/>
              <a:gd name="T6" fmla="*/ 0 w 388"/>
              <a:gd name="T7" fmla="*/ 5 h 698"/>
              <a:gd name="T8" fmla="*/ 0 w 388"/>
              <a:gd name="T9" fmla="*/ 698 h 698"/>
              <a:gd name="T10" fmla="*/ 85 w 388"/>
              <a:gd name="T11" fmla="*/ 698 h 698"/>
              <a:gd name="T12" fmla="*/ 85 w 388"/>
              <a:gd name="T13" fmla="*/ 449 h 698"/>
              <a:gd name="T14" fmla="*/ 208 w 388"/>
              <a:gd name="T15" fmla="*/ 495 h 698"/>
              <a:gd name="T16" fmla="*/ 328 w 388"/>
              <a:gd name="T17" fmla="*/ 452 h 698"/>
              <a:gd name="T18" fmla="*/ 388 w 388"/>
              <a:gd name="T19" fmla="*/ 247 h 698"/>
              <a:gd name="T20" fmla="*/ 328 w 388"/>
              <a:gd name="T21" fmla="*/ 43 h 698"/>
              <a:gd name="T22" fmla="*/ 208 w 388"/>
              <a:gd name="T23" fmla="*/ 0 h 698"/>
              <a:gd name="T24" fmla="*/ 194 w 388"/>
              <a:gd name="T25" fmla="*/ 78 h 698"/>
              <a:gd name="T26" fmla="*/ 302 w 388"/>
              <a:gd name="T27" fmla="*/ 247 h 698"/>
              <a:gd name="T28" fmla="*/ 194 w 388"/>
              <a:gd name="T29" fmla="*/ 417 h 698"/>
              <a:gd name="T30" fmla="*/ 85 w 388"/>
              <a:gd name="T31" fmla="*/ 247 h 698"/>
              <a:gd name="T32" fmla="*/ 194 w 388"/>
              <a:gd name="T33" fmla="*/ 78 h 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8" h="698">
                <a:moveTo>
                  <a:pt x="208" y="0"/>
                </a:moveTo>
                <a:cubicBezTo>
                  <a:pt x="168" y="0"/>
                  <a:pt x="125" y="6"/>
                  <a:pt x="85" y="46"/>
                </a:cubicBezTo>
                <a:cubicBezTo>
                  <a:pt x="85" y="5"/>
                  <a:pt x="85" y="5"/>
                  <a:pt x="85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98"/>
                  <a:pt x="0" y="698"/>
                  <a:pt x="0" y="698"/>
                </a:cubicBezTo>
                <a:cubicBezTo>
                  <a:pt x="85" y="698"/>
                  <a:pt x="85" y="698"/>
                  <a:pt x="85" y="698"/>
                </a:cubicBezTo>
                <a:cubicBezTo>
                  <a:pt x="85" y="449"/>
                  <a:pt x="85" y="449"/>
                  <a:pt x="85" y="449"/>
                </a:cubicBezTo>
                <a:cubicBezTo>
                  <a:pt x="126" y="489"/>
                  <a:pt x="170" y="495"/>
                  <a:pt x="208" y="495"/>
                </a:cubicBezTo>
                <a:cubicBezTo>
                  <a:pt x="256" y="495"/>
                  <a:pt x="301" y="479"/>
                  <a:pt x="328" y="452"/>
                </a:cubicBezTo>
                <a:cubicBezTo>
                  <a:pt x="382" y="399"/>
                  <a:pt x="388" y="310"/>
                  <a:pt x="388" y="247"/>
                </a:cubicBezTo>
                <a:cubicBezTo>
                  <a:pt x="388" y="185"/>
                  <a:pt x="382" y="96"/>
                  <a:pt x="328" y="43"/>
                </a:cubicBezTo>
                <a:cubicBezTo>
                  <a:pt x="301" y="16"/>
                  <a:pt x="256" y="0"/>
                  <a:pt x="208" y="0"/>
                </a:cubicBezTo>
                <a:moveTo>
                  <a:pt x="194" y="78"/>
                </a:moveTo>
                <a:cubicBezTo>
                  <a:pt x="289" y="78"/>
                  <a:pt x="302" y="159"/>
                  <a:pt x="302" y="247"/>
                </a:cubicBezTo>
                <a:cubicBezTo>
                  <a:pt x="302" y="336"/>
                  <a:pt x="289" y="417"/>
                  <a:pt x="194" y="417"/>
                </a:cubicBezTo>
                <a:cubicBezTo>
                  <a:pt x="118" y="417"/>
                  <a:pt x="85" y="366"/>
                  <a:pt x="85" y="247"/>
                </a:cubicBezTo>
                <a:cubicBezTo>
                  <a:pt x="85" y="129"/>
                  <a:pt x="118" y="78"/>
                  <a:pt x="194" y="78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8932867" y="519681"/>
            <a:ext cx="161229" cy="289349"/>
          </a:xfrm>
          <a:custGeom>
            <a:avLst/>
            <a:gdLst>
              <a:gd name="T0" fmla="*/ 208 w 384"/>
              <a:gd name="T1" fmla="*/ 197 h 687"/>
              <a:gd name="T2" fmla="*/ 86 w 384"/>
              <a:gd name="T3" fmla="*/ 241 h 687"/>
              <a:gd name="T4" fmla="*/ 86 w 384"/>
              <a:gd name="T5" fmla="*/ 0 h 687"/>
              <a:gd name="T6" fmla="*/ 0 w 384"/>
              <a:gd name="T7" fmla="*/ 0 h 687"/>
              <a:gd name="T8" fmla="*/ 0 w 384"/>
              <a:gd name="T9" fmla="*/ 687 h 687"/>
              <a:gd name="T10" fmla="*/ 86 w 384"/>
              <a:gd name="T11" fmla="*/ 687 h 687"/>
              <a:gd name="T12" fmla="*/ 86 w 384"/>
              <a:gd name="T13" fmla="*/ 389 h 687"/>
              <a:gd name="T14" fmla="*/ 193 w 384"/>
              <a:gd name="T15" fmla="*/ 275 h 687"/>
              <a:gd name="T16" fmla="*/ 298 w 384"/>
              <a:gd name="T17" fmla="*/ 389 h 687"/>
              <a:gd name="T18" fmla="*/ 298 w 384"/>
              <a:gd name="T19" fmla="*/ 687 h 687"/>
              <a:gd name="T20" fmla="*/ 384 w 384"/>
              <a:gd name="T21" fmla="*/ 687 h 687"/>
              <a:gd name="T22" fmla="*/ 384 w 384"/>
              <a:gd name="T23" fmla="*/ 378 h 687"/>
              <a:gd name="T24" fmla="*/ 208 w 384"/>
              <a:gd name="T25" fmla="*/ 197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4" h="687">
                <a:moveTo>
                  <a:pt x="208" y="197"/>
                </a:moveTo>
                <a:cubicBezTo>
                  <a:pt x="159" y="197"/>
                  <a:pt x="118" y="212"/>
                  <a:pt x="86" y="241"/>
                </a:cubicBezTo>
                <a:cubicBezTo>
                  <a:pt x="86" y="0"/>
                  <a:pt x="86" y="0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87"/>
                  <a:pt x="0" y="687"/>
                  <a:pt x="0" y="687"/>
                </a:cubicBezTo>
                <a:cubicBezTo>
                  <a:pt x="86" y="687"/>
                  <a:pt x="86" y="687"/>
                  <a:pt x="86" y="687"/>
                </a:cubicBezTo>
                <a:cubicBezTo>
                  <a:pt x="86" y="389"/>
                  <a:pt x="86" y="389"/>
                  <a:pt x="86" y="389"/>
                </a:cubicBezTo>
                <a:cubicBezTo>
                  <a:pt x="86" y="317"/>
                  <a:pt x="125" y="275"/>
                  <a:pt x="193" y="275"/>
                </a:cubicBezTo>
                <a:cubicBezTo>
                  <a:pt x="261" y="275"/>
                  <a:pt x="298" y="316"/>
                  <a:pt x="298" y="389"/>
                </a:cubicBezTo>
                <a:cubicBezTo>
                  <a:pt x="298" y="687"/>
                  <a:pt x="298" y="687"/>
                  <a:pt x="298" y="687"/>
                </a:cubicBezTo>
                <a:cubicBezTo>
                  <a:pt x="384" y="687"/>
                  <a:pt x="384" y="687"/>
                  <a:pt x="384" y="687"/>
                </a:cubicBezTo>
                <a:cubicBezTo>
                  <a:pt x="384" y="378"/>
                  <a:pt x="384" y="378"/>
                  <a:pt x="384" y="378"/>
                </a:cubicBezTo>
                <a:cubicBezTo>
                  <a:pt x="384" y="266"/>
                  <a:pt x="317" y="197"/>
                  <a:pt x="208" y="197"/>
                </a:cubicBezTo>
              </a:path>
            </a:pathLst>
          </a:cu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145921" y="606050"/>
            <a:ext cx="35988" cy="202976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646" y="453458"/>
            <a:ext cx="403073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9145921" y="519681"/>
            <a:ext cx="35988" cy="40307"/>
          </a:xfrm>
          <a:prstGeom prst="rect">
            <a:avLst/>
          </a:prstGeom>
          <a:solidFill>
            <a:srgbClr val="005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39" y="453458"/>
            <a:ext cx="405952" cy="4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5" y="460656"/>
            <a:ext cx="372842" cy="40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446800" y="5955048"/>
            <a:ext cx="3938400" cy="200952"/>
          </a:xfrm>
        </p:spPr>
        <p:txBody>
          <a:bodyPr anchor="b">
            <a:spAutoFit/>
          </a:bodyPr>
          <a:lstStyle>
            <a:lvl1pPr algn="r">
              <a:defRPr kumimoji="0" lang="nl-NL" sz="1451" b="1" i="0" u="none" strike="noStrike" kern="1200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r>
              <a:rPr lang="nl-NL" dirty="0" smtClean="0"/>
              <a:t>Klik voor 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446800" y="6166801"/>
            <a:ext cx="3938400" cy="245580"/>
          </a:xfrm>
        </p:spPr>
        <p:txBody>
          <a:bodyPr>
            <a:spAutoFit/>
          </a:bodyPr>
          <a:lstStyle>
            <a:lvl1pPr marL="0" indent="0" algn="r">
              <a:buNone/>
              <a:defRPr kumimoji="0" lang="nl-NL" sz="1451" b="1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 dirty="0" smtClean="0"/>
              <a:t>Klik voor 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alternatief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rije vorm 17"/>
          <p:cNvSpPr/>
          <p:nvPr userDrawn="1"/>
        </p:nvSpPr>
        <p:spPr>
          <a:xfrm>
            <a:off x="4817683" y="-13240"/>
            <a:ext cx="5088318" cy="6871240"/>
          </a:xfrm>
          <a:custGeom>
            <a:avLst/>
            <a:gdLst>
              <a:gd name="connsiteX0" fmla="*/ 1712383 w 5611283"/>
              <a:gd name="connsiteY0" fmla="*/ 0 h 7562850"/>
              <a:gd name="connsiteX1" fmla="*/ 5611283 w 5611283"/>
              <a:gd name="connsiteY1" fmla="*/ 0 h 7562850"/>
              <a:gd name="connsiteX2" fmla="*/ 5611283 w 5611283"/>
              <a:gd name="connsiteY2" fmla="*/ 7562850 h 7562850"/>
              <a:gd name="connsiteX3" fmla="*/ 1712383 w 5611283"/>
              <a:gd name="connsiteY3" fmla="*/ 7562850 h 7562850"/>
              <a:gd name="connsiteX4" fmla="*/ 1712383 w 5611283"/>
              <a:gd name="connsiteY4" fmla="*/ 7559623 h 7562850"/>
              <a:gd name="connsiteX5" fmla="*/ 0 w 5611283"/>
              <a:gd name="connsiteY5" fmla="*/ 7559623 h 7562850"/>
              <a:gd name="connsiteX6" fmla="*/ 1712383 w 5611283"/>
              <a:gd name="connsiteY6" fmla="*/ 2498569 h 75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1283" h="7562850">
                <a:moveTo>
                  <a:pt x="1712383" y="0"/>
                </a:moveTo>
                <a:lnTo>
                  <a:pt x="5611283" y="0"/>
                </a:lnTo>
                <a:lnTo>
                  <a:pt x="5611283" y="7562850"/>
                </a:lnTo>
                <a:lnTo>
                  <a:pt x="1712383" y="7562850"/>
                </a:lnTo>
                <a:lnTo>
                  <a:pt x="1712383" y="7559623"/>
                </a:lnTo>
                <a:lnTo>
                  <a:pt x="0" y="7559623"/>
                </a:lnTo>
                <a:lnTo>
                  <a:pt x="1712383" y="2498569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 sz="1800"/>
          </a:p>
        </p:txBody>
      </p:sp>
      <p:sp>
        <p:nvSpPr>
          <p:cNvPr id="19" name="object 11"/>
          <p:cNvSpPr/>
          <p:nvPr userDrawn="1"/>
        </p:nvSpPr>
        <p:spPr>
          <a:xfrm>
            <a:off x="5609783" y="-13239"/>
            <a:ext cx="3729831" cy="6871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5" name="Groep 4"/>
          <p:cNvGrpSpPr/>
          <p:nvPr userDrawn="1"/>
        </p:nvGrpSpPr>
        <p:grpSpPr>
          <a:xfrm>
            <a:off x="452502" y="453458"/>
            <a:ext cx="1544633" cy="443380"/>
            <a:chOff x="7987085" y="453458"/>
            <a:chExt cx="1544633" cy="443380"/>
          </a:xfrm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8385839" y="603171"/>
              <a:ext cx="287909" cy="205855"/>
            </a:xfrm>
            <a:custGeom>
              <a:avLst/>
              <a:gdLst>
                <a:gd name="T0" fmla="*/ 505 w 685"/>
                <a:gd name="T1" fmla="*/ 0 h 490"/>
                <a:gd name="T2" fmla="*/ 352 w 685"/>
                <a:gd name="T3" fmla="*/ 71 h 490"/>
                <a:gd name="T4" fmla="*/ 209 w 685"/>
                <a:gd name="T5" fmla="*/ 0 h 490"/>
                <a:gd name="T6" fmla="*/ 85 w 685"/>
                <a:gd name="T7" fmla="*/ 44 h 490"/>
                <a:gd name="T8" fmla="*/ 85 w 685"/>
                <a:gd name="T9" fmla="*/ 5 h 490"/>
                <a:gd name="T10" fmla="*/ 0 w 685"/>
                <a:gd name="T11" fmla="*/ 5 h 490"/>
                <a:gd name="T12" fmla="*/ 0 w 685"/>
                <a:gd name="T13" fmla="*/ 490 h 490"/>
                <a:gd name="T14" fmla="*/ 85 w 685"/>
                <a:gd name="T15" fmla="*/ 490 h 490"/>
                <a:gd name="T16" fmla="*/ 85 w 685"/>
                <a:gd name="T17" fmla="*/ 193 h 490"/>
                <a:gd name="T18" fmla="*/ 193 w 685"/>
                <a:gd name="T19" fmla="*/ 78 h 490"/>
                <a:gd name="T20" fmla="*/ 299 w 685"/>
                <a:gd name="T21" fmla="*/ 193 h 490"/>
                <a:gd name="T22" fmla="*/ 299 w 685"/>
                <a:gd name="T23" fmla="*/ 490 h 490"/>
                <a:gd name="T24" fmla="*/ 385 w 685"/>
                <a:gd name="T25" fmla="*/ 490 h 490"/>
                <a:gd name="T26" fmla="*/ 385 w 685"/>
                <a:gd name="T27" fmla="*/ 186 h 490"/>
                <a:gd name="T28" fmla="*/ 493 w 685"/>
                <a:gd name="T29" fmla="*/ 78 h 490"/>
                <a:gd name="T30" fmla="*/ 599 w 685"/>
                <a:gd name="T31" fmla="*/ 193 h 490"/>
                <a:gd name="T32" fmla="*/ 599 w 685"/>
                <a:gd name="T33" fmla="*/ 490 h 490"/>
                <a:gd name="T34" fmla="*/ 685 w 685"/>
                <a:gd name="T35" fmla="*/ 490 h 490"/>
                <a:gd name="T36" fmla="*/ 685 w 685"/>
                <a:gd name="T37" fmla="*/ 182 h 490"/>
                <a:gd name="T38" fmla="*/ 632 w 685"/>
                <a:gd name="T39" fmla="*/ 46 h 490"/>
                <a:gd name="T40" fmla="*/ 505 w 685"/>
                <a:gd name="T41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5" h="490">
                  <a:moveTo>
                    <a:pt x="505" y="0"/>
                  </a:moveTo>
                  <a:cubicBezTo>
                    <a:pt x="442" y="0"/>
                    <a:pt x="390" y="24"/>
                    <a:pt x="352" y="71"/>
                  </a:cubicBezTo>
                  <a:cubicBezTo>
                    <a:pt x="322" y="24"/>
                    <a:pt x="272" y="0"/>
                    <a:pt x="209" y="0"/>
                  </a:cubicBezTo>
                  <a:cubicBezTo>
                    <a:pt x="160" y="0"/>
                    <a:pt x="118" y="15"/>
                    <a:pt x="85" y="44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90"/>
                    <a:pt x="0" y="490"/>
                    <a:pt x="0" y="490"/>
                  </a:cubicBezTo>
                  <a:cubicBezTo>
                    <a:pt x="85" y="490"/>
                    <a:pt x="85" y="490"/>
                    <a:pt x="85" y="490"/>
                  </a:cubicBezTo>
                  <a:cubicBezTo>
                    <a:pt x="85" y="193"/>
                    <a:pt x="85" y="193"/>
                    <a:pt x="85" y="193"/>
                  </a:cubicBezTo>
                  <a:cubicBezTo>
                    <a:pt x="85" y="120"/>
                    <a:pt x="125" y="78"/>
                    <a:pt x="193" y="78"/>
                  </a:cubicBezTo>
                  <a:cubicBezTo>
                    <a:pt x="262" y="78"/>
                    <a:pt x="299" y="119"/>
                    <a:pt x="299" y="193"/>
                  </a:cubicBezTo>
                  <a:cubicBezTo>
                    <a:pt x="299" y="490"/>
                    <a:pt x="299" y="490"/>
                    <a:pt x="299" y="490"/>
                  </a:cubicBezTo>
                  <a:cubicBezTo>
                    <a:pt x="385" y="490"/>
                    <a:pt x="385" y="490"/>
                    <a:pt x="385" y="490"/>
                  </a:cubicBezTo>
                  <a:cubicBezTo>
                    <a:pt x="385" y="186"/>
                    <a:pt x="385" y="186"/>
                    <a:pt x="385" y="186"/>
                  </a:cubicBezTo>
                  <a:cubicBezTo>
                    <a:pt x="385" y="119"/>
                    <a:pt x="426" y="78"/>
                    <a:pt x="493" y="78"/>
                  </a:cubicBezTo>
                  <a:cubicBezTo>
                    <a:pt x="561" y="78"/>
                    <a:pt x="599" y="119"/>
                    <a:pt x="599" y="193"/>
                  </a:cubicBezTo>
                  <a:cubicBezTo>
                    <a:pt x="599" y="490"/>
                    <a:pt x="599" y="490"/>
                    <a:pt x="599" y="490"/>
                  </a:cubicBezTo>
                  <a:cubicBezTo>
                    <a:pt x="685" y="490"/>
                    <a:pt x="685" y="490"/>
                    <a:pt x="685" y="490"/>
                  </a:cubicBezTo>
                  <a:cubicBezTo>
                    <a:pt x="685" y="182"/>
                    <a:pt x="685" y="182"/>
                    <a:pt x="685" y="182"/>
                  </a:cubicBezTo>
                  <a:cubicBezTo>
                    <a:pt x="685" y="126"/>
                    <a:pt x="667" y="80"/>
                    <a:pt x="632" y="46"/>
                  </a:cubicBezTo>
                  <a:cubicBezTo>
                    <a:pt x="601" y="16"/>
                    <a:pt x="556" y="0"/>
                    <a:pt x="505" y="0"/>
                  </a:cubicBezTo>
                </a:path>
              </a:pathLst>
            </a:custGeom>
            <a:solidFill>
              <a:srgbClr val="005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8725572" y="603171"/>
              <a:ext cx="162668" cy="293667"/>
            </a:xfrm>
            <a:custGeom>
              <a:avLst/>
              <a:gdLst>
                <a:gd name="T0" fmla="*/ 208 w 388"/>
                <a:gd name="T1" fmla="*/ 0 h 698"/>
                <a:gd name="T2" fmla="*/ 85 w 388"/>
                <a:gd name="T3" fmla="*/ 46 h 698"/>
                <a:gd name="T4" fmla="*/ 85 w 388"/>
                <a:gd name="T5" fmla="*/ 5 h 698"/>
                <a:gd name="T6" fmla="*/ 0 w 388"/>
                <a:gd name="T7" fmla="*/ 5 h 698"/>
                <a:gd name="T8" fmla="*/ 0 w 388"/>
                <a:gd name="T9" fmla="*/ 698 h 698"/>
                <a:gd name="T10" fmla="*/ 85 w 388"/>
                <a:gd name="T11" fmla="*/ 698 h 698"/>
                <a:gd name="T12" fmla="*/ 85 w 388"/>
                <a:gd name="T13" fmla="*/ 449 h 698"/>
                <a:gd name="T14" fmla="*/ 208 w 388"/>
                <a:gd name="T15" fmla="*/ 495 h 698"/>
                <a:gd name="T16" fmla="*/ 328 w 388"/>
                <a:gd name="T17" fmla="*/ 452 h 698"/>
                <a:gd name="T18" fmla="*/ 388 w 388"/>
                <a:gd name="T19" fmla="*/ 247 h 698"/>
                <a:gd name="T20" fmla="*/ 328 w 388"/>
                <a:gd name="T21" fmla="*/ 43 h 698"/>
                <a:gd name="T22" fmla="*/ 208 w 388"/>
                <a:gd name="T23" fmla="*/ 0 h 698"/>
                <a:gd name="T24" fmla="*/ 194 w 388"/>
                <a:gd name="T25" fmla="*/ 78 h 698"/>
                <a:gd name="T26" fmla="*/ 302 w 388"/>
                <a:gd name="T27" fmla="*/ 247 h 698"/>
                <a:gd name="T28" fmla="*/ 194 w 388"/>
                <a:gd name="T29" fmla="*/ 417 h 698"/>
                <a:gd name="T30" fmla="*/ 85 w 388"/>
                <a:gd name="T31" fmla="*/ 247 h 698"/>
                <a:gd name="T32" fmla="*/ 194 w 388"/>
                <a:gd name="T33" fmla="*/ 7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8" h="698">
                  <a:moveTo>
                    <a:pt x="208" y="0"/>
                  </a:moveTo>
                  <a:cubicBezTo>
                    <a:pt x="168" y="0"/>
                    <a:pt x="125" y="6"/>
                    <a:pt x="85" y="46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98"/>
                    <a:pt x="0" y="698"/>
                    <a:pt x="0" y="698"/>
                  </a:cubicBezTo>
                  <a:cubicBezTo>
                    <a:pt x="85" y="698"/>
                    <a:pt x="85" y="698"/>
                    <a:pt x="85" y="698"/>
                  </a:cubicBezTo>
                  <a:cubicBezTo>
                    <a:pt x="85" y="449"/>
                    <a:pt x="85" y="449"/>
                    <a:pt x="85" y="449"/>
                  </a:cubicBezTo>
                  <a:cubicBezTo>
                    <a:pt x="126" y="489"/>
                    <a:pt x="170" y="495"/>
                    <a:pt x="208" y="495"/>
                  </a:cubicBezTo>
                  <a:cubicBezTo>
                    <a:pt x="256" y="495"/>
                    <a:pt x="301" y="479"/>
                    <a:pt x="328" y="452"/>
                  </a:cubicBezTo>
                  <a:cubicBezTo>
                    <a:pt x="382" y="399"/>
                    <a:pt x="388" y="310"/>
                    <a:pt x="388" y="247"/>
                  </a:cubicBezTo>
                  <a:cubicBezTo>
                    <a:pt x="388" y="185"/>
                    <a:pt x="382" y="96"/>
                    <a:pt x="328" y="43"/>
                  </a:cubicBezTo>
                  <a:cubicBezTo>
                    <a:pt x="301" y="16"/>
                    <a:pt x="256" y="0"/>
                    <a:pt x="208" y="0"/>
                  </a:cubicBezTo>
                  <a:moveTo>
                    <a:pt x="194" y="78"/>
                  </a:moveTo>
                  <a:cubicBezTo>
                    <a:pt x="289" y="78"/>
                    <a:pt x="302" y="159"/>
                    <a:pt x="302" y="247"/>
                  </a:cubicBezTo>
                  <a:cubicBezTo>
                    <a:pt x="302" y="336"/>
                    <a:pt x="289" y="417"/>
                    <a:pt x="194" y="417"/>
                  </a:cubicBezTo>
                  <a:cubicBezTo>
                    <a:pt x="118" y="417"/>
                    <a:pt x="85" y="366"/>
                    <a:pt x="85" y="247"/>
                  </a:cubicBezTo>
                  <a:cubicBezTo>
                    <a:pt x="85" y="129"/>
                    <a:pt x="118" y="78"/>
                    <a:pt x="194" y="78"/>
                  </a:cubicBezTo>
                </a:path>
              </a:pathLst>
            </a:custGeom>
            <a:solidFill>
              <a:srgbClr val="005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8932867" y="519677"/>
              <a:ext cx="161229" cy="289349"/>
            </a:xfrm>
            <a:custGeom>
              <a:avLst/>
              <a:gdLst>
                <a:gd name="T0" fmla="*/ 208 w 384"/>
                <a:gd name="T1" fmla="*/ 197 h 687"/>
                <a:gd name="T2" fmla="*/ 86 w 384"/>
                <a:gd name="T3" fmla="*/ 241 h 687"/>
                <a:gd name="T4" fmla="*/ 86 w 384"/>
                <a:gd name="T5" fmla="*/ 0 h 687"/>
                <a:gd name="T6" fmla="*/ 0 w 384"/>
                <a:gd name="T7" fmla="*/ 0 h 687"/>
                <a:gd name="T8" fmla="*/ 0 w 384"/>
                <a:gd name="T9" fmla="*/ 687 h 687"/>
                <a:gd name="T10" fmla="*/ 86 w 384"/>
                <a:gd name="T11" fmla="*/ 687 h 687"/>
                <a:gd name="T12" fmla="*/ 86 w 384"/>
                <a:gd name="T13" fmla="*/ 389 h 687"/>
                <a:gd name="T14" fmla="*/ 193 w 384"/>
                <a:gd name="T15" fmla="*/ 275 h 687"/>
                <a:gd name="T16" fmla="*/ 298 w 384"/>
                <a:gd name="T17" fmla="*/ 389 h 687"/>
                <a:gd name="T18" fmla="*/ 298 w 384"/>
                <a:gd name="T19" fmla="*/ 687 h 687"/>
                <a:gd name="T20" fmla="*/ 384 w 384"/>
                <a:gd name="T21" fmla="*/ 687 h 687"/>
                <a:gd name="T22" fmla="*/ 384 w 384"/>
                <a:gd name="T23" fmla="*/ 378 h 687"/>
                <a:gd name="T24" fmla="*/ 208 w 384"/>
                <a:gd name="T25" fmla="*/ 197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687">
                  <a:moveTo>
                    <a:pt x="208" y="197"/>
                  </a:moveTo>
                  <a:cubicBezTo>
                    <a:pt x="159" y="197"/>
                    <a:pt x="118" y="212"/>
                    <a:pt x="86" y="24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7"/>
                    <a:pt x="0" y="687"/>
                    <a:pt x="0" y="687"/>
                  </a:cubicBezTo>
                  <a:cubicBezTo>
                    <a:pt x="86" y="687"/>
                    <a:pt x="86" y="687"/>
                    <a:pt x="86" y="687"/>
                  </a:cubicBezTo>
                  <a:cubicBezTo>
                    <a:pt x="86" y="389"/>
                    <a:pt x="86" y="389"/>
                    <a:pt x="86" y="389"/>
                  </a:cubicBezTo>
                  <a:cubicBezTo>
                    <a:pt x="86" y="317"/>
                    <a:pt x="125" y="275"/>
                    <a:pt x="193" y="275"/>
                  </a:cubicBezTo>
                  <a:cubicBezTo>
                    <a:pt x="261" y="275"/>
                    <a:pt x="298" y="316"/>
                    <a:pt x="298" y="389"/>
                  </a:cubicBezTo>
                  <a:cubicBezTo>
                    <a:pt x="298" y="687"/>
                    <a:pt x="298" y="687"/>
                    <a:pt x="298" y="687"/>
                  </a:cubicBezTo>
                  <a:cubicBezTo>
                    <a:pt x="384" y="687"/>
                    <a:pt x="384" y="687"/>
                    <a:pt x="384" y="687"/>
                  </a:cubicBezTo>
                  <a:cubicBezTo>
                    <a:pt x="384" y="378"/>
                    <a:pt x="384" y="378"/>
                    <a:pt x="384" y="378"/>
                  </a:cubicBezTo>
                  <a:cubicBezTo>
                    <a:pt x="384" y="266"/>
                    <a:pt x="317" y="197"/>
                    <a:pt x="208" y="197"/>
                  </a:cubicBezTo>
                </a:path>
              </a:pathLst>
            </a:custGeom>
            <a:solidFill>
              <a:srgbClr val="005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3" name="Rectangle 8"/>
            <p:cNvSpPr>
              <a:spLocks noChangeArrowheads="1"/>
            </p:cNvSpPr>
            <p:nvPr userDrawn="1"/>
          </p:nvSpPr>
          <p:spPr bwMode="auto">
            <a:xfrm>
              <a:off x="9145920" y="606050"/>
              <a:ext cx="35988" cy="202976"/>
            </a:xfrm>
            <a:prstGeom prst="rect">
              <a:avLst/>
            </a:prstGeom>
            <a:solidFill>
              <a:srgbClr val="005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pic>
          <p:nvPicPr>
            <p:cNvPr id="14" name="Picture 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8645" y="453458"/>
              <a:ext cx="403073" cy="42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0"/>
            <p:cNvSpPr>
              <a:spLocks noChangeArrowheads="1"/>
            </p:cNvSpPr>
            <p:nvPr userDrawn="1"/>
          </p:nvSpPr>
          <p:spPr bwMode="auto">
            <a:xfrm>
              <a:off x="9145920" y="519677"/>
              <a:ext cx="35988" cy="40307"/>
            </a:xfrm>
            <a:prstGeom prst="rect">
              <a:avLst/>
            </a:prstGeom>
            <a:solidFill>
              <a:srgbClr val="005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9139" y="453458"/>
              <a:ext cx="405952" cy="42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2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085" y="460656"/>
              <a:ext cx="372842" cy="40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3270" y="1593850"/>
            <a:ext cx="5721879" cy="2483222"/>
          </a:xfrm>
        </p:spPr>
        <p:txBody>
          <a:bodyPr anchor="t">
            <a:noAutofit/>
          </a:bodyPr>
          <a:lstStyle>
            <a:lvl1pPr algn="l">
              <a:defRPr lang="nl-NL" sz="3400" b="1" i="0" u="none" strike="noStrike" baseline="0" smtClean="0"/>
            </a:lvl1pPr>
          </a:lstStyle>
          <a:p>
            <a:r>
              <a:rPr lang="nl-NL" sz="3600" b="1" i="0" u="none" strike="noStrike" baseline="0" dirty="0" smtClean="0">
                <a:solidFill>
                  <a:srgbClr val="005E9B"/>
                </a:solidFill>
                <a:latin typeface="Arial" panose="020B0604020202020204" pitchFamily="34" charset="0"/>
              </a:rPr>
              <a:t>Titel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63268" y="5885272"/>
            <a:ext cx="4389732" cy="640075"/>
          </a:xfrm>
        </p:spPr>
        <p:txBody>
          <a:bodyPr wrap="square">
            <a:noAutofit/>
          </a:bodyPr>
          <a:lstStyle>
            <a:lvl1pPr marL="0" indent="0" algn="l">
              <a:buNone/>
              <a:defRPr kumimoji="0" lang="nl-NL" sz="1600" b="0" i="0" u="none" strike="noStrike" kern="1200" cap="none" spc="0" normalizeH="0" baseline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 dirty="0" smtClean="0"/>
              <a:t>Klik voor 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8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98" y="540000"/>
            <a:ext cx="6840000" cy="9252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2095834" y="6628702"/>
            <a:ext cx="5714332" cy="19536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smtClean="0"/>
              <a:t>Ruimte voor de voettekst</a:t>
            </a:r>
            <a:endParaRPr lang="nl-NL" dirty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572998" y="6628702"/>
            <a:ext cx="1600534" cy="19536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FC5275E-8826-470C-B3F0-D92C113946A8}" type="datetime1">
              <a:rPr lang="nl-NL" smtClean="0"/>
              <a:t>15-1-2019</a:t>
            </a:fld>
            <a:endParaRPr lang="en-US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9088297" y="6628702"/>
            <a:ext cx="733682" cy="19536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Rechthoek 10"/>
          <p:cNvSpPr/>
          <p:nvPr userDrawn="1"/>
        </p:nvSpPr>
        <p:spPr>
          <a:xfrm>
            <a:off x="10065570" y="0"/>
            <a:ext cx="2081150" cy="2966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l"/>
            <a:r>
              <a:rPr lang="nl-NL" sz="1200" noProof="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Opsommingstekens</a:t>
            </a:r>
            <a:endParaRPr lang="nl-NL" sz="1200" noProof="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10065570" y="312330"/>
            <a:ext cx="2081150" cy="2072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t"/>
          <a:lstStyle/>
          <a:p>
            <a:pPr algn="l"/>
            <a:r>
              <a:rPr lang="nl-NL" sz="1200" noProof="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Om de eigen Amphia opsommingstekens te gebruiken: </a:t>
            </a:r>
          </a:p>
          <a:p>
            <a:pPr algn="l"/>
            <a:endParaRPr lang="nl-NL" sz="1200" noProof="0" dirty="0" smtClean="0">
              <a:solidFill>
                <a:schemeClr val="tx2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nl-NL" sz="1200" noProof="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Gebruik lijstniveau </a:t>
            </a:r>
            <a:r>
              <a:rPr lang="nl-NL" sz="1200" baseline="0" noProof="0" dirty="0" smtClean="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het menu boven in je scherm,  in plaats van de 'klassieke' bolletjes.</a:t>
            </a:r>
          </a:p>
          <a:p>
            <a:pPr algn="l"/>
            <a:endParaRPr lang="nl-NL" sz="1200" baseline="0" noProof="0" dirty="0" smtClean="0">
              <a:solidFill>
                <a:schemeClr val="tx2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nl-NL" sz="1200" noProof="0" dirty="0">
              <a:solidFill>
                <a:schemeClr val="tx2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5590" y="1981634"/>
            <a:ext cx="1266667" cy="295238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10965670" y="1981634"/>
            <a:ext cx="567964" cy="2952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</p:spTree>
    <p:extLst>
      <p:ext uri="{BB962C8B-B14F-4D97-AF65-F5344CB8AC3E}">
        <p14:creationId xmlns:p14="http://schemas.microsoft.com/office/powerpoint/2010/main" val="121003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906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nl-NL" dirty="0" smtClean="0"/>
              <a:t>Klik op icon om afbeelding in te 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75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2998" y="540000"/>
            <a:ext cx="6840000" cy="925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998" y="1593850"/>
            <a:ext cx="6840000" cy="428307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0" t="15422" r="29027" b="15814"/>
          <a:stretch/>
        </p:blipFill>
        <p:spPr>
          <a:xfrm>
            <a:off x="8582154" y="5442764"/>
            <a:ext cx="829723" cy="1415236"/>
          </a:xfrm>
          <a:prstGeom prst="rect">
            <a:avLst/>
          </a:prstGeom>
        </p:spPr>
      </p:pic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2095834" y="6628702"/>
            <a:ext cx="5714332" cy="19536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smtClean="0"/>
              <a:t>Ruimte voor de voettekst</a:t>
            </a:r>
            <a:endParaRPr lang="nl-NL" dirty="0"/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572998" y="6628702"/>
            <a:ext cx="1600534" cy="195365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E55FA07-FA89-4CF9-9FA9-F392841956ED}" type="datetime1">
              <a:rPr lang="nl-NL" smtClean="0"/>
              <a:t>15-1-2019</a:t>
            </a:fld>
            <a:endParaRPr lang="en-US"/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9088297" y="6628702"/>
            <a:ext cx="733682" cy="19536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4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62" r:id="rId8"/>
    <p:sldLayoutId id="2147483668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23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700" kern="1200">
          <a:solidFill>
            <a:schemeClr val="tx2"/>
          </a:solidFill>
          <a:latin typeface="+mn-lt"/>
          <a:ea typeface="+mn-ea"/>
          <a:cs typeface="+mn-cs"/>
        </a:defRPr>
      </a:lvl1pPr>
      <a:lvl2pPr marL="177804" indent="-177804" algn="l" defTabSz="914423" rtl="0" eaLnBrk="1" latinLnBrk="0" hangingPunct="1">
        <a:lnSpc>
          <a:spcPct val="110000"/>
        </a:lnSpc>
        <a:spcBef>
          <a:spcPts val="0"/>
        </a:spcBef>
        <a:buSzPct val="80000"/>
        <a:buFontTx/>
        <a:buBlip>
          <a:blip r:embed="rId14"/>
        </a:buBlip>
        <a:defRPr sz="1700" kern="1200">
          <a:solidFill>
            <a:schemeClr val="tx2"/>
          </a:solidFill>
          <a:latin typeface="+mn-lt"/>
          <a:ea typeface="+mn-ea"/>
          <a:cs typeface="+mn-cs"/>
        </a:defRPr>
      </a:lvl2pPr>
      <a:lvl3pPr marL="355609" indent="-177804" algn="l" defTabSz="914423" rtl="0" eaLnBrk="1" latinLnBrk="0" hangingPunct="1">
        <a:lnSpc>
          <a:spcPct val="110000"/>
        </a:lnSpc>
        <a:spcBef>
          <a:spcPts val="0"/>
        </a:spcBef>
        <a:buSzPct val="80000"/>
        <a:buFontTx/>
        <a:buBlip>
          <a:blip r:embed="rId15"/>
        </a:buBlip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541352" indent="-185742" algn="l" defTabSz="914423" rtl="0" eaLnBrk="1" latinLnBrk="0" hangingPunct="1">
        <a:lnSpc>
          <a:spcPct val="110000"/>
        </a:lnSpc>
        <a:spcBef>
          <a:spcPts val="0"/>
        </a:spcBef>
        <a:buSzPct val="80000"/>
        <a:buFontTx/>
        <a:buBlip>
          <a:blip r:embed="rId15"/>
        </a:buBlip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719156" indent="-177804" algn="l" defTabSz="914423" rtl="0" eaLnBrk="1" latinLnBrk="0" hangingPunct="1">
        <a:lnSpc>
          <a:spcPct val="110000"/>
        </a:lnSpc>
        <a:spcBef>
          <a:spcPts val="0"/>
        </a:spcBef>
        <a:buSzPct val="80000"/>
        <a:buFontTx/>
        <a:buBlip>
          <a:blip r:embed="rId15"/>
        </a:buBlip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887" userDrawn="1">
          <p15:clr>
            <a:srgbClr val="F26B43"/>
          </p15:clr>
        </p15:guide>
        <p15:guide id="2" pos="353" userDrawn="1">
          <p15:clr>
            <a:srgbClr val="F26B43"/>
          </p15:clr>
        </p15:guide>
        <p15:guide id="3" pos="312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702" userDrawn="1">
          <p15:clr>
            <a:srgbClr val="F26B43"/>
          </p15:clr>
        </p15:guide>
        <p15:guide id="6" pos="5615" userDrawn="1">
          <p15:clr>
            <a:srgbClr val="F26B43"/>
          </p15:clr>
        </p15:guide>
        <p15:guide id="7" orient="horz" pos="10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2ahUKEwjckdCk5e_fAhUGDuwKHf44A5EQjRx6BAgBEAU&amp;url=https://www.istockphoto.com/photos/question-mark-icon&amp;psig=AOvVaw3P2cAfE4GH3mYqxVjToGHw&amp;ust=154764183611081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KEP</a:t>
            </a:r>
            <a:br>
              <a:rPr lang="en-GB" dirty="0" smtClean="0"/>
            </a:br>
            <a:r>
              <a:rPr lang="en-GB" dirty="0" err="1" smtClean="0"/>
              <a:t>Holistische</a:t>
            </a:r>
            <a:r>
              <a:rPr lang="en-GB" dirty="0" smtClean="0"/>
              <a:t> </a:t>
            </a:r>
            <a:r>
              <a:rPr lang="en-GB" dirty="0" err="1" smtClean="0"/>
              <a:t>benadering</a:t>
            </a:r>
            <a:r>
              <a:rPr lang="en-GB" dirty="0" smtClean="0"/>
              <a:t> van </a:t>
            </a:r>
            <a:r>
              <a:rPr lang="en-GB" dirty="0" err="1" smtClean="0"/>
              <a:t>dieetonderdelen</a:t>
            </a:r>
            <a:endParaRPr lang="en-GB" dirty="0"/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560512" y="5733256"/>
            <a:ext cx="4389732" cy="640075"/>
          </a:xfrm>
        </p:spPr>
        <p:txBody>
          <a:bodyPr/>
          <a:lstStyle/>
          <a:p>
            <a:r>
              <a:rPr lang="nl-NL" dirty="0" smtClean="0"/>
              <a:t>Marleen Jager – Diëtist Amphia, Breda</a:t>
            </a:r>
            <a:br>
              <a:rPr lang="nl-NL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0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" y="5936715"/>
            <a:ext cx="2584413" cy="9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365912"/>
            <a:ext cx="79343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" y="5936715"/>
            <a:ext cx="2584413" cy="9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3" y="1165034"/>
            <a:ext cx="4496466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72" y="749829"/>
            <a:ext cx="23812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22" y="2960948"/>
            <a:ext cx="26479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3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" y="5936715"/>
            <a:ext cx="2584413" cy="9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72" y="315354"/>
            <a:ext cx="7415427" cy="556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6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7" y="5936715"/>
            <a:ext cx="2584413" cy="92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72" y="207342"/>
            <a:ext cx="7559443" cy="566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6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75" y="1245698"/>
            <a:ext cx="6567851" cy="436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5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5" name="Picture 4" descr="Afbeeldingsresultaat voor question mar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84" y="241386"/>
            <a:ext cx="3835685" cy="38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3270" y="1593850"/>
            <a:ext cx="6441958" cy="248322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/>
              <a:t>Vragen?</a:t>
            </a:r>
            <a:br>
              <a:rPr lang="nl-NL" dirty="0" smtClean="0"/>
            </a:br>
            <a:r>
              <a:rPr lang="nl-NL" dirty="0" smtClean="0"/>
              <a:t>Kom langs bij de stand!</a:t>
            </a:r>
            <a:br>
              <a:rPr lang="nl-NL" dirty="0" smtClean="0"/>
            </a:br>
            <a:r>
              <a:rPr lang="nl-NL" dirty="0" smtClean="0"/>
              <a:t>Of e-mail naar: </a:t>
            </a:r>
            <a:br>
              <a:rPr lang="nl-NL" dirty="0" smtClean="0"/>
            </a:br>
            <a:r>
              <a:rPr lang="nl-NL" dirty="0" smtClean="0"/>
              <a:t>dialyse-diëtetiek@amphia.nl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46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e5b02841aa95f96eb69840fcd7aef6219827"/>
</p:tagLst>
</file>

<file path=ppt/theme/theme1.xml><?xml version="1.0" encoding="utf-8"?>
<a:theme xmlns:a="http://schemas.openxmlformats.org/drawingml/2006/main" name="Amphia template">
  <a:themeElements>
    <a:clrScheme name="amphia 2015 2">
      <a:dk1>
        <a:srgbClr val="005E8C"/>
      </a:dk1>
      <a:lt1>
        <a:srgbClr val="FFFFFF"/>
      </a:lt1>
      <a:dk2>
        <a:srgbClr val="000000"/>
      </a:dk2>
      <a:lt2>
        <a:srgbClr val="808080"/>
      </a:lt2>
      <a:accent1>
        <a:srgbClr val="005E8C"/>
      </a:accent1>
      <a:accent2>
        <a:srgbClr val="0AB3E8"/>
      </a:accent2>
      <a:accent3>
        <a:srgbClr val="005E8C"/>
      </a:accent3>
      <a:accent4>
        <a:srgbClr val="0AB3E8"/>
      </a:accent4>
      <a:accent5>
        <a:srgbClr val="005E8C"/>
      </a:accent5>
      <a:accent6>
        <a:srgbClr val="0AB3E8"/>
      </a:accent6>
      <a:hlink>
        <a:srgbClr val="005E8C"/>
      </a:hlink>
      <a:folHlink>
        <a:srgbClr val="005E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C9269EAE36249BCABEE9EF7C314C9" ma:contentTypeVersion="15" ma:contentTypeDescription="Een nieuw document maken." ma:contentTypeScope="" ma:versionID="cf410376cc7d8db9a6f0ce1e289f00de">
  <xsd:schema xmlns:xsd="http://www.w3.org/2001/XMLSchema" xmlns:xs="http://www.w3.org/2001/XMLSchema" xmlns:p="http://schemas.microsoft.com/office/2006/metadata/properties" xmlns:ns2="b53fd8f1-f34d-43fc-bbe5-f9332496c2e9" xmlns:ns3="4b2491aa-951b-4943-8647-4dc6eee7a6bd" targetNamespace="http://schemas.microsoft.com/office/2006/metadata/properties" ma:root="true" ma:fieldsID="98897469b0840847ba1a41f52eb8fa38" ns2:_="" ns3:_="">
    <xsd:import namespace="b53fd8f1-f34d-43fc-bbe5-f9332496c2e9"/>
    <xsd:import namespace="4b2491aa-951b-4943-8647-4dc6eee7a6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fd8f1-f34d-43fc-bbe5-f9332496c2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491aa-951b-4943-8647-4dc6eee7a6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ACDFFC-AD8D-49BE-940D-BD7530B9FEC1}"/>
</file>

<file path=customXml/itemProps2.xml><?xml version="1.0" encoding="utf-8"?>
<ds:datastoreItem xmlns:ds="http://schemas.openxmlformats.org/officeDocument/2006/customXml" ds:itemID="{E2F26CFF-E517-4FE3-AB52-4E0C81213378}"/>
</file>

<file path=customXml/itemProps3.xml><?xml version="1.0" encoding="utf-8"?>
<ds:datastoreItem xmlns:ds="http://schemas.openxmlformats.org/officeDocument/2006/customXml" ds:itemID="{C91521E2-65E6-475F-9D44-8063E886B37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541</TotalTime>
  <Words>17</Words>
  <Application>Microsoft Office PowerPoint</Application>
  <PresentationFormat>A4 (210 x 297 mm)</PresentationFormat>
  <Paragraphs>10</Paragraphs>
  <Slides>7</Slides>
  <Notes>7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Amphia template</vt:lpstr>
      <vt:lpstr>KEP Holistische benadering van dieetonderdelen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Sander Reijn</dc:creator>
  <cp:lastModifiedBy>Jager, mw. M. (Stagiaire (alg. Adm))</cp:lastModifiedBy>
  <cp:revision>55</cp:revision>
  <dcterms:created xsi:type="dcterms:W3CDTF">2015-09-25T08:17:47Z</dcterms:created>
  <dcterms:modified xsi:type="dcterms:W3CDTF">2019-01-15T16:09:29Z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0x010100C00C9269EAE36249BCABEE9EF7C314C9</vt:lpwstr>
  </property>
</Properties>
</file>